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60" r:id="rId5"/>
    <p:sldId id="261" r:id="rId6"/>
    <p:sldId id="262" r:id="rId7"/>
    <p:sldId id="263" r:id="rId8"/>
    <p:sldId id="264" r:id="rId9"/>
    <p:sldId id="265" r:id="rId10"/>
    <p:sldId id="267" r:id="rId11"/>
  </p:sldIdLst>
  <p:sldSz cx="10691813" cy="151193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274F"/>
    <a:srgbClr val="6A5B20"/>
    <a:srgbClr val="FA4237"/>
    <a:srgbClr val="FF92F0"/>
    <a:srgbClr val="FF2AB8"/>
    <a:srgbClr val="AE3965"/>
    <a:srgbClr val="E9407B"/>
    <a:srgbClr val="7D95DD"/>
    <a:srgbClr val="1CD0CA"/>
    <a:srgbClr val="FF8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3"/>
    <p:restoredTop sz="96405"/>
  </p:normalViewPr>
  <p:slideViewPr>
    <p:cSldViewPr snapToGrid="0">
      <p:cViewPr varScale="1">
        <p:scale>
          <a:sx n="89" d="100"/>
          <a:sy n="89" d="100"/>
        </p:scale>
        <p:origin x="32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2242460"/>
          </a:xfrm>
        </p:spPr>
        <p:txBody>
          <a:bodyPr anchor="b">
            <a:normAutofit/>
          </a:bodyPr>
          <a:lstStyle>
            <a:lvl1pPr algn="ctr">
              <a:lnSpc>
                <a:spcPts val="7000"/>
              </a:lnSpc>
              <a:defRPr sz="7200"/>
            </a:lvl1pPr>
          </a:lstStyle>
          <a:p>
            <a:r>
              <a:rPr lang="en-GB" dirty="0"/>
              <a:t>Click to edit Master title style</a:t>
            </a:r>
            <a:endParaRPr lang="en-US" dirty="0"/>
          </a:p>
        </p:txBody>
      </p:sp>
      <p:sp>
        <p:nvSpPr>
          <p:cNvPr id="3" name="Subtitle 2"/>
          <p:cNvSpPr>
            <a:spLocks noGrp="1"/>
          </p:cNvSpPr>
          <p:nvPr>
            <p:ph type="subTitle" idx="1"/>
          </p:nvPr>
        </p:nvSpPr>
        <p:spPr>
          <a:xfrm>
            <a:off x="1336477" y="7941160"/>
            <a:ext cx="8018860" cy="3650342"/>
          </a:xfrm>
        </p:spPr>
        <p:txBody>
          <a:bodyPr>
            <a:normAutofit/>
          </a:bodyPr>
          <a:lstStyle>
            <a:lvl1pPr marL="0" indent="0" algn="ctr">
              <a:lnSpc>
                <a:spcPts val="3200"/>
              </a:lnSpc>
              <a:buNone/>
              <a:defRPr sz="2800"/>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F861580C-3DCB-884F-AC16-344D2E7A0CF2}"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6FE8D4-3AC0-3C49-BB34-C2E94F3D1A43}" type="slidenum">
              <a:rPr lang="en-US" smtClean="0"/>
              <a:t>‹#›</a:t>
            </a:fld>
            <a:endParaRPr lang="en-US"/>
          </a:p>
        </p:txBody>
      </p:sp>
    </p:spTree>
    <p:extLst>
      <p:ext uri="{BB962C8B-B14F-4D97-AF65-F5344CB8AC3E}">
        <p14:creationId xmlns:p14="http://schemas.microsoft.com/office/powerpoint/2010/main" val="58297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169132-C409-1B92-764A-09D38EE7FAE6}"/>
              </a:ext>
            </a:extLst>
          </p:cNvPr>
          <p:cNvPicPr>
            <a:picLocks noChangeAspect="1"/>
          </p:cNvPicPr>
          <p:nvPr userDrawn="1"/>
        </p:nvPicPr>
        <p:blipFill rotWithShape="1">
          <a:blip r:embed="rId2"/>
          <a:srcRect r="7684" b="10986"/>
          <a:stretch/>
        </p:blipFill>
        <p:spPr>
          <a:xfrm>
            <a:off x="359905" y="360000"/>
            <a:ext cx="9955670" cy="14399350"/>
          </a:xfrm>
          <a:prstGeom prst="rect">
            <a:avLst/>
          </a:prstGeom>
        </p:spPr>
      </p:pic>
      <p:pic>
        <p:nvPicPr>
          <p:cNvPr id="6" name="Picture 5">
            <a:extLst>
              <a:ext uri="{FF2B5EF4-FFF2-40B4-BE49-F238E27FC236}">
                <a16:creationId xmlns:a16="http://schemas.microsoft.com/office/drawing/2014/main" id="{AC1B3055-BD51-595B-E427-51C9A0449A46}"/>
              </a:ext>
            </a:extLst>
          </p:cNvPr>
          <p:cNvPicPr>
            <a:picLocks noChangeAspect="1"/>
          </p:cNvPicPr>
          <p:nvPr userDrawn="1"/>
        </p:nvPicPr>
        <p:blipFill>
          <a:blip r:embed="rId3">
            <a:alphaModFix amt="20000"/>
          </a:blip>
          <a:stretch>
            <a:fillRect/>
          </a:stretch>
        </p:blipFill>
        <p:spPr>
          <a:xfrm>
            <a:off x="359905" y="360000"/>
            <a:ext cx="9955670" cy="14087096"/>
          </a:xfrm>
          <a:prstGeom prst="rect">
            <a:avLst/>
          </a:prstGeom>
        </p:spPr>
      </p:pic>
      <p:sp>
        <p:nvSpPr>
          <p:cNvPr id="2" name="Title 1"/>
          <p:cNvSpPr>
            <a:spLocks noGrp="1"/>
          </p:cNvSpPr>
          <p:nvPr>
            <p:ph type="title" hasCustomPrompt="1"/>
          </p:nvPr>
        </p:nvSpPr>
        <p:spPr>
          <a:xfrm>
            <a:off x="1071562" y="11415713"/>
            <a:ext cx="8772525" cy="1028871"/>
          </a:xfrm>
        </p:spPr>
        <p:txBody>
          <a:bodyPr anchor="b"/>
          <a:lstStyle>
            <a:lvl1pPr>
              <a:defRPr sz="7016">
                <a:solidFill>
                  <a:schemeClr val="bg1"/>
                </a:solidFill>
              </a:defRPr>
            </a:lvl1pPr>
          </a:lstStyle>
          <a:p>
            <a:r>
              <a:rPr lang="en-GB" dirty="0"/>
              <a:t>Heading goes here</a:t>
            </a:r>
            <a:endParaRPr lang="en-US" dirty="0"/>
          </a:p>
        </p:txBody>
      </p:sp>
      <p:pic>
        <p:nvPicPr>
          <p:cNvPr id="11" name="Picture 10">
            <a:extLst>
              <a:ext uri="{FF2B5EF4-FFF2-40B4-BE49-F238E27FC236}">
                <a16:creationId xmlns:a16="http://schemas.microsoft.com/office/drawing/2014/main" id="{A67FDAC2-DC2A-E9DE-6CD7-CCF23BDFB9B6}"/>
              </a:ext>
            </a:extLst>
          </p:cNvPr>
          <p:cNvPicPr>
            <a:picLocks noChangeAspect="1"/>
          </p:cNvPicPr>
          <p:nvPr userDrawn="1"/>
        </p:nvPicPr>
        <p:blipFill>
          <a:blip r:embed="rId4"/>
          <a:srcRect/>
          <a:stretch/>
        </p:blipFill>
        <p:spPr>
          <a:xfrm>
            <a:off x="3749020" y="811744"/>
            <a:ext cx="4388590" cy="3475527"/>
          </a:xfrm>
          <a:prstGeom prst="rect">
            <a:avLst/>
          </a:prstGeom>
        </p:spPr>
      </p:pic>
      <p:sp>
        <p:nvSpPr>
          <p:cNvPr id="3" name="Text Placeholder 2">
            <a:extLst>
              <a:ext uri="{FF2B5EF4-FFF2-40B4-BE49-F238E27FC236}">
                <a16:creationId xmlns:a16="http://schemas.microsoft.com/office/drawing/2014/main" id="{D3820135-405D-026B-356C-8909BDC3E98E}"/>
              </a:ext>
            </a:extLst>
          </p:cNvPr>
          <p:cNvSpPr>
            <a:spLocks noGrp="1"/>
          </p:cNvSpPr>
          <p:nvPr>
            <p:ph type="body" idx="1" hasCustomPrompt="1"/>
          </p:nvPr>
        </p:nvSpPr>
        <p:spPr>
          <a:xfrm>
            <a:off x="1071562" y="12474746"/>
            <a:ext cx="8772525" cy="1028871"/>
          </a:xfrm>
        </p:spPr>
        <p:txBody>
          <a:bodyPr/>
          <a:lstStyle>
            <a:lvl1pPr marL="0" indent="0">
              <a:lnSpc>
                <a:spcPts val="2600"/>
              </a:lnSpc>
              <a:buNone/>
              <a:defRPr sz="24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a simple paragraph. </a:t>
            </a:r>
            <a:br>
              <a:rPr lang="en-GB" dirty="0"/>
            </a:br>
            <a:r>
              <a:rPr lang="en-GB" dirty="0"/>
              <a:t>Put ‘in’, ‘of’ (small words of 2 letters) on next line </a:t>
            </a:r>
            <a:br>
              <a:rPr lang="en-GB" dirty="0"/>
            </a:br>
            <a:r>
              <a:rPr lang="en-GB" dirty="0"/>
              <a:t>so there are no widows and orphans.</a:t>
            </a:r>
          </a:p>
          <a:p>
            <a:pPr lvl="0"/>
            <a:endParaRPr lang="en-GB" dirty="0"/>
          </a:p>
        </p:txBody>
      </p:sp>
      <p:sp>
        <p:nvSpPr>
          <p:cNvPr id="5" name="Text Placeholder 2">
            <a:extLst>
              <a:ext uri="{FF2B5EF4-FFF2-40B4-BE49-F238E27FC236}">
                <a16:creationId xmlns:a16="http://schemas.microsoft.com/office/drawing/2014/main" id="{BB4C04A8-6BBC-86A2-0FC8-F9EC9A3631D8}"/>
              </a:ext>
            </a:extLst>
          </p:cNvPr>
          <p:cNvSpPr>
            <a:spLocks noGrp="1"/>
          </p:cNvSpPr>
          <p:nvPr>
            <p:ph type="body" idx="10" hasCustomPrompt="1"/>
          </p:nvPr>
        </p:nvSpPr>
        <p:spPr>
          <a:xfrm>
            <a:off x="387378" y="3946894"/>
            <a:ext cx="9928198" cy="457285"/>
          </a:xfrm>
        </p:spPr>
        <p:txBody>
          <a:bodyPr/>
          <a:lstStyle>
            <a:lvl1pPr marL="0" indent="0" algn="ctr">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255993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169132-C409-1B92-764A-09D38EE7FAE6}"/>
              </a:ext>
            </a:extLst>
          </p:cNvPr>
          <p:cNvPicPr>
            <a:picLocks noChangeAspect="1"/>
          </p:cNvPicPr>
          <p:nvPr userDrawn="1"/>
        </p:nvPicPr>
        <p:blipFill rotWithShape="1">
          <a:blip r:embed="rId2"/>
          <a:srcRect r="7684" b="10986"/>
          <a:stretch/>
        </p:blipFill>
        <p:spPr>
          <a:xfrm>
            <a:off x="359905" y="360000"/>
            <a:ext cx="9955670" cy="14399350"/>
          </a:xfrm>
          <a:prstGeom prst="rect">
            <a:avLst/>
          </a:prstGeom>
        </p:spPr>
      </p:pic>
      <p:pic>
        <p:nvPicPr>
          <p:cNvPr id="6" name="Picture 5">
            <a:extLst>
              <a:ext uri="{FF2B5EF4-FFF2-40B4-BE49-F238E27FC236}">
                <a16:creationId xmlns:a16="http://schemas.microsoft.com/office/drawing/2014/main" id="{AC1B3055-BD51-595B-E427-51C9A0449A46}"/>
              </a:ext>
            </a:extLst>
          </p:cNvPr>
          <p:cNvPicPr>
            <a:picLocks noChangeAspect="1"/>
          </p:cNvPicPr>
          <p:nvPr userDrawn="1"/>
        </p:nvPicPr>
        <p:blipFill>
          <a:blip r:embed="rId3">
            <a:alphaModFix amt="20000"/>
          </a:blip>
          <a:stretch>
            <a:fillRect/>
          </a:stretch>
        </p:blipFill>
        <p:spPr>
          <a:xfrm>
            <a:off x="359905" y="360000"/>
            <a:ext cx="9955670" cy="14087096"/>
          </a:xfrm>
          <a:prstGeom prst="rect">
            <a:avLst/>
          </a:prstGeom>
        </p:spPr>
      </p:pic>
      <p:sp>
        <p:nvSpPr>
          <p:cNvPr id="2" name="Title 1"/>
          <p:cNvSpPr>
            <a:spLocks noGrp="1"/>
          </p:cNvSpPr>
          <p:nvPr>
            <p:ph type="title" hasCustomPrompt="1"/>
          </p:nvPr>
        </p:nvSpPr>
        <p:spPr>
          <a:xfrm>
            <a:off x="1071562" y="11887200"/>
            <a:ext cx="8772525" cy="1028871"/>
          </a:xfrm>
        </p:spPr>
        <p:txBody>
          <a:bodyPr anchor="b"/>
          <a:lstStyle>
            <a:lvl1pPr>
              <a:defRPr sz="7016">
                <a:solidFill>
                  <a:srgbClr val="E9407B"/>
                </a:solidFill>
              </a:defRPr>
            </a:lvl1pPr>
          </a:lstStyle>
          <a:p>
            <a:r>
              <a:rPr lang="en-GB" dirty="0"/>
              <a:t>Heading goes here</a:t>
            </a:r>
            <a:endParaRPr lang="en-US" dirty="0"/>
          </a:p>
        </p:txBody>
      </p:sp>
      <p:pic>
        <p:nvPicPr>
          <p:cNvPr id="11" name="Picture 10">
            <a:extLst>
              <a:ext uri="{FF2B5EF4-FFF2-40B4-BE49-F238E27FC236}">
                <a16:creationId xmlns:a16="http://schemas.microsoft.com/office/drawing/2014/main" id="{A67FDAC2-DC2A-E9DE-6CD7-CCF23BDFB9B6}"/>
              </a:ext>
            </a:extLst>
          </p:cNvPr>
          <p:cNvPicPr>
            <a:picLocks noChangeAspect="1"/>
          </p:cNvPicPr>
          <p:nvPr userDrawn="1"/>
        </p:nvPicPr>
        <p:blipFill>
          <a:blip r:embed="rId4"/>
          <a:srcRect/>
          <a:stretch/>
        </p:blipFill>
        <p:spPr>
          <a:xfrm>
            <a:off x="3749020" y="811744"/>
            <a:ext cx="4388589" cy="3475527"/>
          </a:xfrm>
          <a:prstGeom prst="rect">
            <a:avLst/>
          </a:prstGeom>
        </p:spPr>
      </p:pic>
      <p:sp>
        <p:nvSpPr>
          <p:cNvPr id="3" name="Text Placeholder 2">
            <a:extLst>
              <a:ext uri="{FF2B5EF4-FFF2-40B4-BE49-F238E27FC236}">
                <a16:creationId xmlns:a16="http://schemas.microsoft.com/office/drawing/2014/main" id="{D3820135-405D-026B-356C-8909BDC3E98E}"/>
              </a:ext>
            </a:extLst>
          </p:cNvPr>
          <p:cNvSpPr>
            <a:spLocks noGrp="1"/>
          </p:cNvSpPr>
          <p:nvPr>
            <p:ph type="body" idx="1" hasCustomPrompt="1"/>
          </p:nvPr>
        </p:nvSpPr>
        <p:spPr>
          <a:xfrm>
            <a:off x="1071562" y="12946233"/>
            <a:ext cx="8772525" cy="1028871"/>
          </a:xfrm>
        </p:spPr>
        <p:txBody>
          <a:bodyPr/>
          <a:lstStyle>
            <a:lvl1pPr marL="0" indent="0">
              <a:lnSpc>
                <a:spcPts val="2600"/>
              </a:lnSpc>
              <a:buNone/>
              <a:defRPr sz="24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a simple paragraph. </a:t>
            </a:r>
            <a:br>
              <a:rPr lang="en-GB" dirty="0"/>
            </a:br>
            <a:r>
              <a:rPr lang="en-GB" dirty="0"/>
              <a:t>Put ‘in’, ‘of’ (small words of 2 letters) on next line </a:t>
            </a:r>
            <a:br>
              <a:rPr lang="en-GB" dirty="0"/>
            </a:br>
            <a:r>
              <a:rPr lang="en-GB" dirty="0"/>
              <a:t>so there are no widows and orphans.</a:t>
            </a:r>
          </a:p>
          <a:p>
            <a:pPr lvl="0"/>
            <a:endParaRPr lang="en-GB" dirty="0"/>
          </a:p>
        </p:txBody>
      </p:sp>
      <p:sp>
        <p:nvSpPr>
          <p:cNvPr id="5" name="Text Placeholder 2">
            <a:extLst>
              <a:ext uri="{FF2B5EF4-FFF2-40B4-BE49-F238E27FC236}">
                <a16:creationId xmlns:a16="http://schemas.microsoft.com/office/drawing/2014/main" id="{336BC18F-9D7A-1EFD-494E-B3B37B8020BA}"/>
              </a:ext>
            </a:extLst>
          </p:cNvPr>
          <p:cNvSpPr>
            <a:spLocks noGrp="1"/>
          </p:cNvSpPr>
          <p:nvPr>
            <p:ph type="body" idx="10" hasCustomPrompt="1"/>
          </p:nvPr>
        </p:nvSpPr>
        <p:spPr>
          <a:xfrm>
            <a:off x="359906" y="3943350"/>
            <a:ext cx="9955669" cy="460829"/>
          </a:xfrm>
        </p:spPr>
        <p:txBody>
          <a:bodyPr/>
          <a:lstStyle>
            <a:lvl1pPr marL="0" indent="0" algn="ctr">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357717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886" y="52609"/>
            <a:ext cx="9088041" cy="2242460"/>
          </a:xfrm>
        </p:spPr>
        <p:txBody>
          <a:bodyPr anchor="b">
            <a:normAutofit/>
          </a:bodyPr>
          <a:lstStyle>
            <a:lvl1pPr algn="ctr">
              <a:lnSpc>
                <a:spcPts val="7000"/>
              </a:lnSpc>
              <a:defRPr sz="7200"/>
            </a:lvl1pPr>
          </a:lstStyle>
          <a:p>
            <a:r>
              <a:rPr lang="en-GB" dirty="0"/>
              <a:t>COLOUR PALETTE</a:t>
            </a:r>
            <a:endParaRPr lang="en-US" dirty="0"/>
          </a:p>
        </p:txBody>
      </p:sp>
      <p:grpSp>
        <p:nvGrpSpPr>
          <p:cNvPr id="54" name="Group 53">
            <a:extLst>
              <a:ext uri="{FF2B5EF4-FFF2-40B4-BE49-F238E27FC236}">
                <a16:creationId xmlns:a16="http://schemas.microsoft.com/office/drawing/2014/main" id="{4FCE10C1-EDB7-C83A-0CDF-B61DDE567BF3}"/>
              </a:ext>
            </a:extLst>
          </p:cNvPr>
          <p:cNvGrpSpPr/>
          <p:nvPr userDrawn="1"/>
        </p:nvGrpSpPr>
        <p:grpSpPr>
          <a:xfrm>
            <a:off x="435990" y="12982627"/>
            <a:ext cx="2910644" cy="1725383"/>
            <a:chOff x="1483895" y="7924973"/>
            <a:chExt cx="3112168" cy="1844843"/>
          </a:xfrm>
        </p:grpSpPr>
        <p:sp>
          <p:nvSpPr>
            <p:cNvPr id="55" name="Rectangle 54">
              <a:extLst>
                <a:ext uri="{FF2B5EF4-FFF2-40B4-BE49-F238E27FC236}">
                  <a16:creationId xmlns:a16="http://schemas.microsoft.com/office/drawing/2014/main" id="{0A17F90A-4F92-46F5-FF11-9AA856E11C21}"/>
                </a:ext>
              </a:extLst>
            </p:cNvPr>
            <p:cNvSpPr/>
            <p:nvPr userDrawn="1"/>
          </p:nvSpPr>
          <p:spPr>
            <a:xfrm>
              <a:off x="2406316" y="7924974"/>
              <a:ext cx="1267326" cy="1844841"/>
            </a:xfrm>
            <a:prstGeom prst="rect">
              <a:avLst/>
            </a:prstGeom>
            <a:solidFill>
              <a:srgbClr val="0AA4B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6" name="Rectangle 55">
              <a:extLst>
                <a:ext uri="{FF2B5EF4-FFF2-40B4-BE49-F238E27FC236}">
                  <a16:creationId xmlns:a16="http://schemas.microsoft.com/office/drawing/2014/main" id="{5C60AD7D-2D99-151C-A499-A2316AD64698}"/>
                </a:ext>
              </a:extLst>
            </p:cNvPr>
            <p:cNvSpPr/>
            <p:nvPr userDrawn="1"/>
          </p:nvSpPr>
          <p:spPr>
            <a:xfrm>
              <a:off x="3642382" y="8847396"/>
              <a:ext cx="953681" cy="922419"/>
            </a:xfrm>
            <a:prstGeom prst="rect">
              <a:avLst/>
            </a:prstGeom>
            <a:solidFill>
              <a:srgbClr val="09548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58" name="Rectangle 57">
              <a:extLst>
                <a:ext uri="{FF2B5EF4-FFF2-40B4-BE49-F238E27FC236}">
                  <a16:creationId xmlns:a16="http://schemas.microsoft.com/office/drawing/2014/main" id="{0809EDBA-E34F-F998-8E9D-D1E0ED58C8FA}"/>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9" name="Rectangle 58">
              <a:extLst>
                <a:ext uri="{FF2B5EF4-FFF2-40B4-BE49-F238E27FC236}">
                  <a16:creationId xmlns:a16="http://schemas.microsoft.com/office/drawing/2014/main" id="{D877D8C9-9E92-5D45-4B79-AE4C78A5B851}"/>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2" name="Rectangle 101">
              <a:extLst>
                <a:ext uri="{FF2B5EF4-FFF2-40B4-BE49-F238E27FC236}">
                  <a16:creationId xmlns:a16="http://schemas.microsoft.com/office/drawing/2014/main" id="{E7C55462-1A12-A330-2482-1AF424FAA0A8}"/>
                </a:ext>
              </a:extLst>
            </p:cNvPr>
            <p:cNvSpPr/>
            <p:nvPr userDrawn="1"/>
          </p:nvSpPr>
          <p:spPr>
            <a:xfrm>
              <a:off x="3642382" y="7924973"/>
              <a:ext cx="953681" cy="922421"/>
            </a:xfrm>
            <a:prstGeom prst="rect">
              <a:avLst/>
            </a:prstGeom>
            <a:solidFill>
              <a:srgbClr val="0074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grpSp>
      <p:grpSp>
        <p:nvGrpSpPr>
          <p:cNvPr id="103" name="Group 102">
            <a:extLst>
              <a:ext uri="{FF2B5EF4-FFF2-40B4-BE49-F238E27FC236}">
                <a16:creationId xmlns:a16="http://schemas.microsoft.com/office/drawing/2014/main" id="{2B5E2A4D-EFF8-28E1-9191-A3A374DB9894}"/>
              </a:ext>
            </a:extLst>
          </p:cNvPr>
          <p:cNvGrpSpPr/>
          <p:nvPr userDrawn="1"/>
        </p:nvGrpSpPr>
        <p:grpSpPr>
          <a:xfrm>
            <a:off x="3909447" y="12982627"/>
            <a:ext cx="2910644" cy="1725383"/>
            <a:chOff x="1483895" y="7924973"/>
            <a:chExt cx="3112168" cy="1844843"/>
          </a:xfrm>
        </p:grpSpPr>
        <p:sp>
          <p:nvSpPr>
            <p:cNvPr id="104" name="Rectangle 103">
              <a:extLst>
                <a:ext uri="{FF2B5EF4-FFF2-40B4-BE49-F238E27FC236}">
                  <a16:creationId xmlns:a16="http://schemas.microsoft.com/office/drawing/2014/main" id="{55BE57B0-2533-E436-B94C-F730D65EC8B2}"/>
                </a:ext>
              </a:extLst>
            </p:cNvPr>
            <p:cNvSpPr/>
            <p:nvPr userDrawn="1"/>
          </p:nvSpPr>
          <p:spPr>
            <a:xfrm>
              <a:off x="2406316" y="7924974"/>
              <a:ext cx="1267326" cy="1844841"/>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05" name="Rectangle 104">
              <a:extLst>
                <a:ext uri="{FF2B5EF4-FFF2-40B4-BE49-F238E27FC236}">
                  <a16:creationId xmlns:a16="http://schemas.microsoft.com/office/drawing/2014/main" id="{2FF90ED6-3FD0-7759-1DC5-979E7BA112CE}"/>
                </a:ext>
              </a:extLst>
            </p:cNvPr>
            <p:cNvSpPr/>
            <p:nvPr userDrawn="1"/>
          </p:nvSpPr>
          <p:spPr>
            <a:xfrm>
              <a:off x="3642382" y="8847396"/>
              <a:ext cx="953681" cy="922419"/>
            </a:xfrm>
            <a:prstGeom prst="rect">
              <a:avLst/>
            </a:prstGeom>
            <a:solidFill>
              <a:srgbClr val="6A5B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06" name="Rectangle 105">
              <a:extLst>
                <a:ext uri="{FF2B5EF4-FFF2-40B4-BE49-F238E27FC236}">
                  <a16:creationId xmlns:a16="http://schemas.microsoft.com/office/drawing/2014/main" id="{247CA09F-7A08-A6E0-5A6F-00B25A81B562}"/>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7" name="Rectangle 106">
              <a:extLst>
                <a:ext uri="{FF2B5EF4-FFF2-40B4-BE49-F238E27FC236}">
                  <a16:creationId xmlns:a16="http://schemas.microsoft.com/office/drawing/2014/main" id="{93DDAC51-A386-0EB4-2FBA-338E94D95AB9}"/>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8" name="Rectangle 107">
              <a:extLst>
                <a:ext uri="{FF2B5EF4-FFF2-40B4-BE49-F238E27FC236}">
                  <a16:creationId xmlns:a16="http://schemas.microsoft.com/office/drawing/2014/main" id="{73459831-B2C3-062D-0E4D-6419EC4794F6}"/>
                </a:ext>
              </a:extLst>
            </p:cNvPr>
            <p:cNvSpPr/>
            <p:nvPr userDrawn="1"/>
          </p:nvSpPr>
          <p:spPr>
            <a:xfrm>
              <a:off x="3642382" y="7924973"/>
              <a:ext cx="953681" cy="922421"/>
            </a:xfrm>
            <a:prstGeom prst="rect">
              <a:avLst/>
            </a:prstGeom>
            <a:solidFill>
              <a:srgbClr val="9985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grpSp>
      <p:grpSp>
        <p:nvGrpSpPr>
          <p:cNvPr id="109" name="Group 108">
            <a:extLst>
              <a:ext uri="{FF2B5EF4-FFF2-40B4-BE49-F238E27FC236}">
                <a16:creationId xmlns:a16="http://schemas.microsoft.com/office/drawing/2014/main" id="{8917EDB3-62CC-15A0-92A0-DFAB8F6CE463}"/>
              </a:ext>
            </a:extLst>
          </p:cNvPr>
          <p:cNvGrpSpPr/>
          <p:nvPr userDrawn="1"/>
        </p:nvGrpSpPr>
        <p:grpSpPr>
          <a:xfrm>
            <a:off x="7382904" y="12982627"/>
            <a:ext cx="2910644" cy="1725383"/>
            <a:chOff x="1483895" y="7924973"/>
            <a:chExt cx="3112168" cy="1844843"/>
          </a:xfrm>
        </p:grpSpPr>
        <p:sp>
          <p:nvSpPr>
            <p:cNvPr id="110" name="Rectangle 109">
              <a:extLst>
                <a:ext uri="{FF2B5EF4-FFF2-40B4-BE49-F238E27FC236}">
                  <a16:creationId xmlns:a16="http://schemas.microsoft.com/office/drawing/2014/main" id="{9E5DF669-6D92-B72F-2B34-4F93069DFED3}"/>
                </a:ext>
              </a:extLst>
            </p:cNvPr>
            <p:cNvSpPr/>
            <p:nvPr userDrawn="1"/>
          </p:nvSpPr>
          <p:spPr>
            <a:xfrm>
              <a:off x="2406316" y="7924974"/>
              <a:ext cx="1267326" cy="1844841"/>
            </a:xfrm>
            <a:prstGeom prst="rect">
              <a:avLst/>
            </a:prstGeom>
            <a:solidFill>
              <a:srgbClr val="0D75B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1" name="Rectangle 110">
              <a:extLst>
                <a:ext uri="{FF2B5EF4-FFF2-40B4-BE49-F238E27FC236}">
                  <a16:creationId xmlns:a16="http://schemas.microsoft.com/office/drawing/2014/main" id="{746EFAA1-165F-FC34-DB4A-53330DD2AF14}"/>
                </a:ext>
              </a:extLst>
            </p:cNvPr>
            <p:cNvSpPr/>
            <p:nvPr userDrawn="1"/>
          </p:nvSpPr>
          <p:spPr>
            <a:xfrm>
              <a:off x="3642382" y="8847396"/>
              <a:ext cx="953681" cy="922419"/>
            </a:xfrm>
            <a:prstGeom prst="rect">
              <a:avLst/>
            </a:prstGeom>
            <a:solidFill>
              <a:srgbClr val="24206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2" name="Rectangle 111">
              <a:extLst>
                <a:ext uri="{FF2B5EF4-FFF2-40B4-BE49-F238E27FC236}">
                  <a16:creationId xmlns:a16="http://schemas.microsoft.com/office/drawing/2014/main" id="{ED0E071B-318D-7834-AA78-AD7F1E5B2029}"/>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3" name="Rectangle 112">
              <a:extLst>
                <a:ext uri="{FF2B5EF4-FFF2-40B4-BE49-F238E27FC236}">
                  <a16:creationId xmlns:a16="http://schemas.microsoft.com/office/drawing/2014/main" id="{F8610291-2D6B-57D1-A5E9-58D82D6A7D7C}"/>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4" name="Rectangle 113">
              <a:extLst>
                <a:ext uri="{FF2B5EF4-FFF2-40B4-BE49-F238E27FC236}">
                  <a16:creationId xmlns:a16="http://schemas.microsoft.com/office/drawing/2014/main" id="{E1CA3569-FFDA-8EEA-53E7-3723032BA7B7}"/>
                </a:ext>
              </a:extLst>
            </p:cNvPr>
            <p:cNvSpPr/>
            <p:nvPr userDrawn="1"/>
          </p:nvSpPr>
          <p:spPr>
            <a:xfrm>
              <a:off x="3642382" y="7924973"/>
              <a:ext cx="953681" cy="922421"/>
            </a:xfrm>
            <a:prstGeom prst="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15" name="Group 114">
            <a:extLst>
              <a:ext uri="{FF2B5EF4-FFF2-40B4-BE49-F238E27FC236}">
                <a16:creationId xmlns:a16="http://schemas.microsoft.com/office/drawing/2014/main" id="{874E1832-46A2-5BE9-A76B-994D029693D3}"/>
              </a:ext>
            </a:extLst>
          </p:cNvPr>
          <p:cNvGrpSpPr/>
          <p:nvPr userDrawn="1"/>
        </p:nvGrpSpPr>
        <p:grpSpPr>
          <a:xfrm>
            <a:off x="435990" y="10824043"/>
            <a:ext cx="2910644" cy="1725383"/>
            <a:chOff x="1483895" y="7924973"/>
            <a:chExt cx="3112168" cy="1844843"/>
          </a:xfrm>
        </p:grpSpPr>
        <p:sp>
          <p:nvSpPr>
            <p:cNvPr id="116" name="Rectangle 115">
              <a:extLst>
                <a:ext uri="{FF2B5EF4-FFF2-40B4-BE49-F238E27FC236}">
                  <a16:creationId xmlns:a16="http://schemas.microsoft.com/office/drawing/2014/main" id="{D6A9612B-40F8-43AA-CBAE-481538306033}"/>
                </a:ext>
              </a:extLst>
            </p:cNvPr>
            <p:cNvSpPr/>
            <p:nvPr userDrawn="1"/>
          </p:nvSpPr>
          <p:spPr>
            <a:xfrm>
              <a:off x="2406316" y="7924974"/>
              <a:ext cx="1267326" cy="1844841"/>
            </a:xfrm>
            <a:prstGeom prst="rect">
              <a:avLst/>
            </a:prstGeom>
            <a:solidFill>
              <a:srgbClr val="1DCFC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7" name="Rectangle 116">
              <a:extLst>
                <a:ext uri="{FF2B5EF4-FFF2-40B4-BE49-F238E27FC236}">
                  <a16:creationId xmlns:a16="http://schemas.microsoft.com/office/drawing/2014/main" id="{26A9215C-E133-FFF9-9B62-CF6DA4FE3C9B}"/>
                </a:ext>
              </a:extLst>
            </p:cNvPr>
            <p:cNvSpPr/>
            <p:nvPr userDrawn="1"/>
          </p:nvSpPr>
          <p:spPr>
            <a:xfrm>
              <a:off x="3642382" y="8847396"/>
              <a:ext cx="953681" cy="922419"/>
            </a:xfrm>
            <a:prstGeom prst="rect">
              <a:avLst/>
            </a:prstGeom>
            <a:solidFill>
              <a:srgbClr val="09548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8" name="Rectangle 117">
              <a:extLst>
                <a:ext uri="{FF2B5EF4-FFF2-40B4-BE49-F238E27FC236}">
                  <a16:creationId xmlns:a16="http://schemas.microsoft.com/office/drawing/2014/main" id="{666C6586-0468-0CC1-A59F-8AF9D0CD8150}"/>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9" name="Rectangle 118">
              <a:extLst>
                <a:ext uri="{FF2B5EF4-FFF2-40B4-BE49-F238E27FC236}">
                  <a16:creationId xmlns:a16="http://schemas.microsoft.com/office/drawing/2014/main" id="{CB9B9A04-B72A-32EC-051E-A3C6D3E2839A}"/>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20" name="Rectangle 119">
              <a:extLst>
                <a:ext uri="{FF2B5EF4-FFF2-40B4-BE49-F238E27FC236}">
                  <a16:creationId xmlns:a16="http://schemas.microsoft.com/office/drawing/2014/main" id="{87249D30-7F95-891E-6351-1F19D7F14360}"/>
                </a:ext>
              </a:extLst>
            </p:cNvPr>
            <p:cNvSpPr/>
            <p:nvPr userDrawn="1"/>
          </p:nvSpPr>
          <p:spPr>
            <a:xfrm>
              <a:off x="3642382" y="7924973"/>
              <a:ext cx="953681" cy="922421"/>
            </a:xfrm>
            <a:prstGeom prst="rect">
              <a:avLst/>
            </a:prstGeom>
            <a:solidFill>
              <a:srgbClr val="0074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21" name="Group 120">
            <a:extLst>
              <a:ext uri="{FF2B5EF4-FFF2-40B4-BE49-F238E27FC236}">
                <a16:creationId xmlns:a16="http://schemas.microsoft.com/office/drawing/2014/main" id="{D4323BD4-CB31-B989-1ED9-FB90465994E2}"/>
              </a:ext>
            </a:extLst>
          </p:cNvPr>
          <p:cNvGrpSpPr/>
          <p:nvPr userDrawn="1"/>
        </p:nvGrpSpPr>
        <p:grpSpPr>
          <a:xfrm>
            <a:off x="3909447" y="10824043"/>
            <a:ext cx="2910644" cy="1725383"/>
            <a:chOff x="1483895" y="7924973"/>
            <a:chExt cx="3112168" cy="1844843"/>
          </a:xfrm>
        </p:grpSpPr>
        <p:sp>
          <p:nvSpPr>
            <p:cNvPr id="122" name="Rectangle 121">
              <a:extLst>
                <a:ext uri="{FF2B5EF4-FFF2-40B4-BE49-F238E27FC236}">
                  <a16:creationId xmlns:a16="http://schemas.microsoft.com/office/drawing/2014/main" id="{FF03A926-AC06-C519-AFD9-949CFE809949}"/>
                </a:ext>
              </a:extLst>
            </p:cNvPr>
            <p:cNvSpPr/>
            <p:nvPr userDrawn="1"/>
          </p:nvSpPr>
          <p:spPr>
            <a:xfrm>
              <a:off x="2406316" y="7924974"/>
              <a:ext cx="1267326" cy="1844841"/>
            </a:xfrm>
            <a:prstGeom prst="rect">
              <a:avLst/>
            </a:prstGeom>
            <a:solidFill>
              <a:srgbClr val="5C8CB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23" name="Rectangle 122">
              <a:extLst>
                <a:ext uri="{FF2B5EF4-FFF2-40B4-BE49-F238E27FC236}">
                  <a16:creationId xmlns:a16="http://schemas.microsoft.com/office/drawing/2014/main" id="{BF1C652F-6C0B-7567-8AE9-6D30A2430C98}"/>
                </a:ext>
              </a:extLst>
            </p:cNvPr>
            <p:cNvSpPr/>
            <p:nvPr userDrawn="1"/>
          </p:nvSpPr>
          <p:spPr>
            <a:xfrm>
              <a:off x="3642382" y="8847396"/>
              <a:ext cx="953681" cy="922419"/>
            </a:xfrm>
            <a:prstGeom prst="rect">
              <a:avLst/>
            </a:prstGeom>
            <a:solidFill>
              <a:srgbClr val="09548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24" name="Rectangle 123">
              <a:extLst>
                <a:ext uri="{FF2B5EF4-FFF2-40B4-BE49-F238E27FC236}">
                  <a16:creationId xmlns:a16="http://schemas.microsoft.com/office/drawing/2014/main" id="{BAA9B39D-8915-CFD0-2F60-27C51C28BC5A}"/>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25" name="Rectangle 124">
              <a:extLst>
                <a:ext uri="{FF2B5EF4-FFF2-40B4-BE49-F238E27FC236}">
                  <a16:creationId xmlns:a16="http://schemas.microsoft.com/office/drawing/2014/main" id="{6C7CC64E-B26B-78B7-8197-0FB490BF1CFA}"/>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26" name="Rectangle 125">
              <a:extLst>
                <a:ext uri="{FF2B5EF4-FFF2-40B4-BE49-F238E27FC236}">
                  <a16:creationId xmlns:a16="http://schemas.microsoft.com/office/drawing/2014/main" id="{E29AF96F-113A-3441-0515-B9F0FB8C607D}"/>
                </a:ext>
              </a:extLst>
            </p:cNvPr>
            <p:cNvSpPr/>
            <p:nvPr userDrawn="1"/>
          </p:nvSpPr>
          <p:spPr>
            <a:xfrm>
              <a:off x="3642382" y="7924973"/>
              <a:ext cx="953681" cy="922421"/>
            </a:xfrm>
            <a:prstGeom prst="rect">
              <a:avLst/>
            </a:prstGeom>
            <a:solidFill>
              <a:srgbClr val="335D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27" name="Group 126">
            <a:extLst>
              <a:ext uri="{FF2B5EF4-FFF2-40B4-BE49-F238E27FC236}">
                <a16:creationId xmlns:a16="http://schemas.microsoft.com/office/drawing/2014/main" id="{8B6F9046-D7B6-6B25-C5E8-41BE32C9165A}"/>
              </a:ext>
            </a:extLst>
          </p:cNvPr>
          <p:cNvGrpSpPr/>
          <p:nvPr userDrawn="1"/>
        </p:nvGrpSpPr>
        <p:grpSpPr>
          <a:xfrm>
            <a:off x="7382904" y="10824043"/>
            <a:ext cx="2910644" cy="1725383"/>
            <a:chOff x="1483895" y="7924973"/>
            <a:chExt cx="3112168" cy="1844843"/>
          </a:xfrm>
        </p:grpSpPr>
        <p:sp>
          <p:nvSpPr>
            <p:cNvPr id="128" name="Rectangle 127">
              <a:extLst>
                <a:ext uri="{FF2B5EF4-FFF2-40B4-BE49-F238E27FC236}">
                  <a16:creationId xmlns:a16="http://schemas.microsoft.com/office/drawing/2014/main" id="{BED89175-B39E-70F1-466A-77E572C7CBB7}"/>
                </a:ext>
              </a:extLst>
            </p:cNvPr>
            <p:cNvSpPr/>
            <p:nvPr userDrawn="1"/>
          </p:nvSpPr>
          <p:spPr>
            <a:xfrm>
              <a:off x="2406316" y="7924974"/>
              <a:ext cx="1267326" cy="1844841"/>
            </a:xfrm>
            <a:prstGeom prst="rect">
              <a:avLst/>
            </a:prstGeom>
            <a:solidFill>
              <a:srgbClr val="7D94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29" name="Rectangle 128">
              <a:extLst>
                <a:ext uri="{FF2B5EF4-FFF2-40B4-BE49-F238E27FC236}">
                  <a16:creationId xmlns:a16="http://schemas.microsoft.com/office/drawing/2014/main" id="{5777462E-20F6-2DA1-7A1D-67F72CF3AA8D}"/>
                </a:ext>
              </a:extLst>
            </p:cNvPr>
            <p:cNvSpPr/>
            <p:nvPr userDrawn="1"/>
          </p:nvSpPr>
          <p:spPr>
            <a:xfrm>
              <a:off x="3642382" y="8847396"/>
              <a:ext cx="953681" cy="922419"/>
            </a:xfrm>
            <a:prstGeom prst="rect">
              <a:avLst/>
            </a:prstGeom>
            <a:solidFill>
              <a:srgbClr val="335D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30" name="Rectangle 129">
              <a:extLst>
                <a:ext uri="{FF2B5EF4-FFF2-40B4-BE49-F238E27FC236}">
                  <a16:creationId xmlns:a16="http://schemas.microsoft.com/office/drawing/2014/main" id="{22EF6210-9452-63CF-0913-567CD1EEF7AD}"/>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31" name="Rectangle 130">
              <a:extLst>
                <a:ext uri="{FF2B5EF4-FFF2-40B4-BE49-F238E27FC236}">
                  <a16:creationId xmlns:a16="http://schemas.microsoft.com/office/drawing/2014/main" id="{8F751A48-06B6-B46C-5616-E7D9D2EFBD39}"/>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32" name="Rectangle 131">
              <a:extLst>
                <a:ext uri="{FF2B5EF4-FFF2-40B4-BE49-F238E27FC236}">
                  <a16:creationId xmlns:a16="http://schemas.microsoft.com/office/drawing/2014/main" id="{3E85D575-D901-FFAB-73EB-E8ADFB26E811}"/>
                </a:ext>
              </a:extLst>
            </p:cNvPr>
            <p:cNvSpPr/>
            <p:nvPr userDrawn="1"/>
          </p:nvSpPr>
          <p:spPr>
            <a:xfrm>
              <a:off x="3642382" y="7924973"/>
              <a:ext cx="953681" cy="922421"/>
            </a:xfrm>
            <a:prstGeom prst="rect">
              <a:avLst/>
            </a:prstGeom>
            <a:solidFill>
              <a:srgbClr val="5C8CB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33" name="Group 132">
            <a:extLst>
              <a:ext uri="{FF2B5EF4-FFF2-40B4-BE49-F238E27FC236}">
                <a16:creationId xmlns:a16="http://schemas.microsoft.com/office/drawing/2014/main" id="{ACFACD1F-E1A2-C20A-F1E5-C9C351D977F8}"/>
              </a:ext>
            </a:extLst>
          </p:cNvPr>
          <p:cNvGrpSpPr/>
          <p:nvPr userDrawn="1"/>
        </p:nvGrpSpPr>
        <p:grpSpPr>
          <a:xfrm>
            <a:off x="435990" y="8710429"/>
            <a:ext cx="2910644" cy="1725383"/>
            <a:chOff x="1483895" y="7924973"/>
            <a:chExt cx="3112168" cy="1844843"/>
          </a:xfrm>
        </p:grpSpPr>
        <p:sp>
          <p:nvSpPr>
            <p:cNvPr id="134" name="Rectangle 133">
              <a:extLst>
                <a:ext uri="{FF2B5EF4-FFF2-40B4-BE49-F238E27FC236}">
                  <a16:creationId xmlns:a16="http://schemas.microsoft.com/office/drawing/2014/main" id="{FA209C0A-2482-E9B0-AE20-0153924F15C8}"/>
                </a:ext>
              </a:extLst>
            </p:cNvPr>
            <p:cNvSpPr/>
            <p:nvPr userDrawn="1"/>
          </p:nvSpPr>
          <p:spPr>
            <a:xfrm>
              <a:off x="2406316" y="7924974"/>
              <a:ext cx="1267326" cy="1844841"/>
            </a:xfrm>
            <a:prstGeom prst="rect">
              <a:avLst/>
            </a:prstGeom>
            <a:solidFill>
              <a:srgbClr val="779B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35" name="Rectangle 134">
              <a:extLst>
                <a:ext uri="{FF2B5EF4-FFF2-40B4-BE49-F238E27FC236}">
                  <a16:creationId xmlns:a16="http://schemas.microsoft.com/office/drawing/2014/main" id="{5FBA4A62-6863-135A-352E-BC7DF479333C}"/>
                </a:ext>
              </a:extLst>
            </p:cNvPr>
            <p:cNvSpPr/>
            <p:nvPr userDrawn="1"/>
          </p:nvSpPr>
          <p:spPr>
            <a:xfrm>
              <a:off x="3642382" y="8847396"/>
              <a:ext cx="953681" cy="922419"/>
            </a:xfrm>
            <a:prstGeom prst="rect">
              <a:avLst/>
            </a:prstGeom>
            <a:solidFill>
              <a:srgbClr val="4D59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36" name="Rectangle 135">
              <a:extLst>
                <a:ext uri="{FF2B5EF4-FFF2-40B4-BE49-F238E27FC236}">
                  <a16:creationId xmlns:a16="http://schemas.microsoft.com/office/drawing/2014/main" id="{76CC9E60-1178-2E33-FA92-4484E0D22EF1}"/>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37" name="Rectangle 136">
              <a:extLst>
                <a:ext uri="{FF2B5EF4-FFF2-40B4-BE49-F238E27FC236}">
                  <a16:creationId xmlns:a16="http://schemas.microsoft.com/office/drawing/2014/main" id="{CF814AE1-16FB-A058-A2B2-A164386D803E}"/>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38" name="Rectangle 137">
              <a:extLst>
                <a:ext uri="{FF2B5EF4-FFF2-40B4-BE49-F238E27FC236}">
                  <a16:creationId xmlns:a16="http://schemas.microsoft.com/office/drawing/2014/main" id="{9A9C6F5E-2375-167F-B37A-796BD4C48750}"/>
                </a:ext>
              </a:extLst>
            </p:cNvPr>
            <p:cNvSpPr/>
            <p:nvPr userDrawn="1"/>
          </p:nvSpPr>
          <p:spPr>
            <a:xfrm>
              <a:off x="3642382" y="7924973"/>
              <a:ext cx="953681" cy="922421"/>
            </a:xfrm>
            <a:prstGeom prst="rect">
              <a:avLst/>
            </a:prstGeom>
            <a:solidFill>
              <a:srgbClr val="1DCFC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39" name="Group 138">
            <a:extLst>
              <a:ext uri="{FF2B5EF4-FFF2-40B4-BE49-F238E27FC236}">
                <a16:creationId xmlns:a16="http://schemas.microsoft.com/office/drawing/2014/main" id="{28B1943D-1725-8EA1-7E66-D06F6034F233}"/>
              </a:ext>
            </a:extLst>
          </p:cNvPr>
          <p:cNvGrpSpPr/>
          <p:nvPr userDrawn="1"/>
        </p:nvGrpSpPr>
        <p:grpSpPr>
          <a:xfrm>
            <a:off x="3909447" y="8710429"/>
            <a:ext cx="2910644" cy="1725383"/>
            <a:chOff x="1483895" y="7924973"/>
            <a:chExt cx="3112168" cy="1844843"/>
          </a:xfrm>
        </p:grpSpPr>
        <p:sp>
          <p:nvSpPr>
            <p:cNvPr id="140" name="Rectangle 139">
              <a:extLst>
                <a:ext uri="{FF2B5EF4-FFF2-40B4-BE49-F238E27FC236}">
                  <a16:creationId xmlns:a16="http://schemas.microsoft.com/office/drawing/2014/main" id="{1532A545-80C1-7385-7818-30BF61A5752F}"/>
                </a:ext>
              </a:extLst>
            </p:cNvPr>
            <p:cNvSpPr/>
            <p:nvPr userDrawn="1"/>
          </p:nvSpPr>
          <p:spPr>
            <a:xfrm>
              <a:off x="2406316" y="7924974"/>
              <a:ext cx="1267326" cy="1844841"/>
            </a:xfrm>
            <a:prstGeom prst="rect">
              <a:avLst/>
            </a:prstGeom>
            <a:solidFill>
              <a:srgbClr val="0074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41" name="Rectangle 140">
              <a:extLst>
                <a:ext uri="{FF2B5EF4-FFF2-40B4-BE49-F238E27FC236}">
                  <a16:creationId xmlns:a16="http://schemas.microsoft.com/office/drawing/2014/main" id="{136B679D-78FB-46DD-143D-7686B5857A96}"/>
                </a:ext>
              </a:extLst>
            </p:cNvPr>
            <p:cNvSpPr/>
            <p:nvPr userDrawn="1"/>
          </p:nvSpPr>
          <p:spPr>
            <a:xfrm>
              <a:off x="3642382" y="8847396"/>
              <a:ext cx="953681" cy="922419"/>
            </a:xfrm>
            <a:prstGeom prst="rect">
              <a:avLst/>
            </a:prstGeom>
            <a:solidFill>
              <a:srgbClr val="0F52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42" name="Rectangle 141">
              <a:extLst>
                <a:ext uri="{FF2B5EF4-FFF2-40B4-BE49-F238E27FC236}">
                  <a16:creationId xmlns:a16="http://schemas.microsoft.com/office/drawing/2014/main" id="{4582A6B5-76BD-98AE-72C4-608D8DD724A6}"/>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43" name="Rectangle 142">
              <a:extLst>
                <a:ext uri="{FF2B5EF4-FFF2-40B4-BE49-F238E27FC236}">
                  <a16:creationId xmlns:a16="http://schemas.microsoft.com/office/drawing/2014/main" id="{36B01EC4-089B-AB73-D89E-B6405843C6E6}"/>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44" name="Rectangle 143">
              <a:extLst>
                <a:ext uri="{FF2B5EF4-FFF2-40B4-BE49-F238E27FC236}">
                  <a16:creationId xmlns:a16="http://schemas.microsoft.com/office/drawing/2014/main" id="{D3770219-BDF6-3C9D-EC36-18224ED80DB2}"/>
                </a:ext>
              </a:extLst>
            </p:cNvPr>
            <p:cNvSpPr/>
            <p:nvPr userDrawn="1"/>
          </p:nvSpPr>
          <p:spPr>
            <a:xfrm>
              <a:off x="3642382" y="7924973"/>
              <a:ext cx="953681" cy="922421"/>
            </a:xfrm>
            <a:prstGeom prst="rect">
              <a:avLst/>
            </a:prstGeom>
            <a:solidFill>
              <a:srgbClr val="00716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45" name="Group 144">
            <a:extLst>
              <a:ext uri="{FF2B5EF4-FFF2-40B4-BE49-F238E27FC236}">
                <a16:creationId xmlns:a16="http://schemas.microsoft.com/office/drawing/2014/main" id="{7BDFED95-53AE-5076-6F50-95339D5326BD}"/>
              </a:ext>
            </a:extLst>
          </p:cNvPr>
          <p:cNvGrpSpPr/>
          <p:nvPr userDrawn="1"/>
        </p:nvGrpSpPr>
        <p:grpSpPr>
          <a:xfrm>
            <a:off x="7382904" y="8710429"/>
            <a:ext cx="2910644" cy="1725383"/>
            <a:chOff x="1483895" y="7924973"/>
            <a:chExt cx="3112168" cy="1844843"/>
          </a:xfrm>
        </p:grpSpPr>
        <p:sp>
          <p:nvSpPr>
            <p:cNvPr id="146" name="Rectangle 145">
              <a:extLst>
                <a:ext uri="{FF2B5EF4-FFF2-40B4-BE49-F238E27FC236}">
                  <a16:creationId xmlns:a16="http://schemas.microsoft.com/office/drawing/2014/main" id="{E005A788-4F88-6132-4FE0-6158A2AEB183}"/>
                </a:ext>
              </a:extLst>
            </p:cNvPr>
            <p:cNvSpPr/>
            <p:nvPr userDrawn="1"/>
          </p:nvSpPr>
          <p:spPr>
            <a:xfrm>
              <a:off x="2406316" y="7924974"/>
              <a:ext cx="1267326" cy="1844841"/>
            </a:xfrm>
            <a:prstGeom prst="rect">
              <a:avLst/>
            </a:prstGeom>
            <a:solidFill>
              <a:srgbClr val="779B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47" name="Rectangle 146">
              <a:extLst>
                <a:ext uri="{FF2B5EF4-FFF2-40B4-BE49-F238E27FC236}">
                  <a16:creationId xmlns:a16="http://schemas.microsoft.com/office/drawing/2014/main" id="{E422CB5D-F30D-45C8-A0A7-E5CA2BEB076F}"/>
                </a:ext>
              </a:extLst>
            </p:cNvPr>
            <p:cNvSpPr/>
            <p:nvPr userDrawn="1"/>
          </p:nvSpPr>
          <p:spPr>
            <a:xfrm>
              <a:off x="3642382" y="8847396"/>
              <a:ext cx="953681" cy="922419"/>
            </a:xfrm>
            <a:prstGeom prst="rect">
              <a:avLst/>
            </a:prstGeom>
            <a:solidFill>
              <a:srgbClr val="0F52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48" name="Rectangle 147">
              <a:extLst>
                <a:ext uri="{FF2B5EF4-FFF2-40B4-BE49-F238E27FC236}">
                  <a16:creationId xmlns:a16="http://schemas.microsoft.com/office/drawing/2014/main" id="{64D2EAE1-00C6-BEA4-22D3-E4F6456FFDA4}"/>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49" name="Rectangle 148">
              <a:extLst>
                <a:ext uri="{FF2B5EF4-FFF2-40B4-BE49-F238E27FC236}">
                  <a16:creationId xmlns:a16="http://schemas.microsoft.com/office/drawing/2014/main" id="{962989FF-6FEA-F3FD-50FE-79F9D6E639B6}"/>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50" name="Rectangle 149">
              <a:extLst>
                <a:ext uri="{FF2B5EF4-FFF2-40B4-BE49-F238E27FC236}">
                  <a16:creationId xmlns:a16="http://schemas.microsoft.com/office/drawing/2014/main" id="{009C4961-C603-91B3-0630-E3E0F0E23532}"/>
                </a:ext>
              </a:extLst>
            </p:cNvPr>
            <p:cNvSpPr/>
            <p:nvPr userDrawn="1"/>
          </p:nvSpPr>
          <p:spPr>
            <a:xfrm>
              <a:off x="3642382" y="7924973"/>
              <a:ext cx="953681" cy="922421"/>
            </a:xfrm>
            <a:prstGeom prst="rect">
              <a:avLst/>
            </a:prstGeom>
            <a:solidFill>
              <a:srgbClr val="00716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51" name="Group 150">
            <a:extLst>
              <a:ext uri="{FF2B5EF4-FFF2-40B4-BE49-F238E27FC236}">
                <a16:creationId xmlns:a16="http://schemas.microsoft.com/office/drawing/2014/main" id="{A8F2FD68-3078-8B38-904F-C303446BE6FD}"/>
              </a:ext>
            </a:extLst>
          </p:cNvPr>
          <p:cNvGrpSpPr/>
          <p:nvPr userDrawn="1"/>
        </p:nvGrpSpPr>
        <p:grpSpPr>
          <a:xfrm>
            <a:off x="435990" y="6596816"/>
            <a:ext cx="2910644" cy="1725383"/>
            <a:chOff x="1483895" y="7924973"/>
            <a:chExt cx="3112168" cy="1844843"/>
          </a:xfrm>
        </p:grpSpPr>
        <p:sp>
          <p:nvSpPr>
            <p:cNvPr id="152" name="Rectangle 151">
              <a:extLst>
                <a:ext uri="{FF2B5EF4-FFF2-40B4-BE49-F238E27FC236}">
                  <a16:creationId xmlns:a16="http://schemas.microsoft.com/office/drawing/2014/main" id="{5CC668E8-5B90-B339-A27B-BAF134B3EFFE}"/>
                </a:ext>
              </a:extLst>
            </p:cNvPr>
            <p:cNvSpPr/>
            <p:nvPr userDrawn="1"/>
          </p:nvSpPr>
          <p:spPr>
            <a:xfrm>
              <a:off x="2406316" y="7924974"/>
              <a:ext cx="1267326" cy="1844841"/>
            </a:xfrm>
            <a:prstGeom prst="rect">
              <a:avLst/>
            </a:prstGeom>
            <a:solidFill>
              <a:srgbClr val="9163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53" name="Rectangle 152">
              <a:extLst>
                <a:ext uri="{FF2B5EF4-FFF2-40B4-BE49-F238E27FC236}">
                  <a16:creationId xmlns:a16="http://schemas.microsoft.com/office/drawing/2014/main" id="{906B3C25-3DD0-59EE-E775-3704F23E6A9A}"/>
                </a:ext>
              </a:extLst>
            </p:cNvPr>
            <p:cNvSpPr/>
            <p:nvPr userDrawn="1"/>
          </p:nvSpPr>
          <p:spPr>
            <a:xfrm>
              <a:off x="3642382" y="8847396"/>
              <a:ext cx="953681" cy="922419"/>
            </a:xfrm>
            <a:prstGeom prst="rect">
              <a:avLst/>
            </a:prstGeom>
            <a:solidFill>
              <a:srgbClr val="5F259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54" name="Rectangle 153">
              <a:extLst>
                <a:ext uri="{FF2B5EF4-FFF2-40B4-BE49-F238E27FC236}">
                  <a16:creationId xmlns:a16="http://schemas.microsoft.com/office/drawing/2014/main" id="{CE7FE576-C2A4-BB34-8192-BB880ECE6466}"/>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55" name="Rectangle 154">
              <a:extLst>
                <a:ext uri="{FF2B5EF4-FFF2-40B4-BE49-F238E27FC236}">
                  <a16:creationId xmlns:a16="http://schemas.microsoft.com/office/drawing/2014/main" id="{1D92E95F-D069-A98C-A55E-F9E8360234A0}"/>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56" name="Rectangle 155">
              <a:extLst>
                <a:ext uri="{FF2B5EF4-FFF2-40B4-BE49-F238E27FC236}">
                  <a16:creationId xmlns:a16="http://schemas.microsoft.com/office/drawing/2014/main" id="{02978DE0-9C67-40CF-0AC9-B05F90234773}"/>
                </a:ext>
              </a:extLst>
            </p:cNvPr>
            <p:cNvSpPr/>
            <p:nvPr userDrawn="1"/>
          </p:nvSpPr>
          <p:spPr>
            <a:xfrm>
              <a:off x="3642382" y="7924973"/>
              <a:ext cx="953681" cy="922421"/>
            </a:xfrm>
            <a:prstGeom prst="rect">
              <a:avLst/>
            </a:prstGeom>
            <a:solidFill>
              <a:srgbClr val="85329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57" name="Group 156">
            <a:extLst>
              <a:ext uri="{FF2B5EF4-FFF2-40B4-BE49-F238E27FC236}">
                <a16:creationId xmlns:a16="http://schemas.microsoft.com/office/drawing/2014/main" id="{4736C85B-6A01-8B76-DFF4-C23F341C1E57}"/>
              </a:ext>
            </a:extLst>
          </p:cNvPr>
          <p:cNvGrpSpPr/>
          <p:nvPr userDrawn="1"/>
        </p:nvGrpSpPr>
        <p:grpSpPr>
          <a:xfrm>
            <a:off x="3909447" y="6596816"/>
            <a:ext cx="2910644" cy="1725383"/>
            <a:chOff x="1483895" y="7924973"/>
            <a:chExt cx="3112168" cy="1844843"/>
          </a:xfrm>
        </p:grpSpPr>
        <p:sp>
          <p:nvSpPr>
            <p:cNvPr id="158" name="Rectangle 157">
              <a:extLst>
                <a:ext uri="{FF2B5EF4-FFF2-40B4-BE49-F238E27FC236}">
                  <a16:creationId xmlns:a16="http://schemas.microsoft.com/office/drawing/2014/main" id="{7CE0860D-1AC8-06EC-BC00-162529A28F3A}"/>
                </a:ext>
              </a:extLst>
            </p:cNvPr>
            <p:cNvSpPr/>
            <p:nvPr userDrawn="1"/>
          </p:nvSpPr>
          <p:spPr>
            <a:xfrm>
              <a:off x="2406316" y="7924974"/>
              <a:ext cx="1267326" cy="1844841"/>
            </a:xfrm>
            <a:prstGeom prst="rect">
              <a:avLst/>
            </a:prstGeom>
            <a:solidFill>
              <a:srgbClr val="E6407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59" name="Rectangle 158">
              <a:extLst>
                <a:ext uri="{FF2B5EF4-FFF2-40B4-BE49-F238E27FC236}">
                  <a16:creationId xmlns:a16="http://schemas.microsoft.com/office/drawing/2014/main" id="{85459E18-C3F5-F2D7-11B9-4895326FEFE5}"/>
                </a:ext>
              </a:extLst>
            </p:cNvPr>
            <p:cNvSpPr/>
            <p:nvPr userDrawn="1"/>
          </p:nvSpPr>
          <p:spPr>
            <a:xfrm>
              <a:off x="3642382" y="8847396"/>
              <a:ext cx="953681" cy="922419"/>
            </a:xfrm>
            <a:prstGeom prst="rect">
              <a:avLst/>
            </a:prstGeom>
            <a:solidFill>
              <a:srgbClr val="AC39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60" name="Rectangle 159">
              <a:extLst>
                <a:ext uri="{FF2B5EF4-FFF2-40B4-BE49-F238E27FC236}">
                  <a16:creationId xmlns:a16="http://schemas.microsoft.com/office/drawing/2014/main" id="{8A4A1220-DB13-61A1-A979-3D581BD0CFFC}"/>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61" name="Rectangle 160">
              <a:extLst>
                <a:ext uri="{FF2B5EF4-FFF2-40B4-BE49-F238E27FC236}">
                  <a16:creationId xmlns:a16="http://schemas.microsoft.com/office/drawing/2014/main" id="{C2371DB2-3ADD-0B4A-8DB9-4D006C2BAB9E}"/>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62" name="Rectangle 161">
              <a:extLst>
                <a:ext uri="{FF2B5EF4-FFF2-40B4-BE49-F238E27FC236}">
                  <a16:creationId xmlns:a16="http://schemas.microsoft.com/office/drawing/2014/main" id="{78890B82-50B3-5314-CEB7-1771D4A59336}"/>
                </a:ext>
              </a:extLst>
            </p:cNvPr>
            <p:cNvSpPr/>
            <p:nvPr userDrawn="1"/>
          </p:nvSpPr>
          <p:spPr>
            <a:xfrm>
              <a:off x="3642382" y="7924973"/>
              <a:ext cx="953681" cy="922421"/>
            </a:xfrm>
            <a:prstGeom prst="rect">
              <a:avLst/>
            </a:prstGeom>
            <a:solidFill>
              <a:srgbClr val="D7003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63" name="Group 162">
            <a:extLst>
              <a:ext uri="{FF2B5EF4-FFF2-40B4-BE49-F238E27FC236}">
                <a16:creationId xmlns:a16="http://schemas.microsoft.com/office/drawing/2014/main" id="{259243F6-6D07-62E6-C5CD-58E86F2FFC40}"/>
              </a:ext>
            </a:extLst>
          </p:cNvPr>
          <p:cNvGrpSpPr/>
          <p:nvPr userDrawn="1"/>
        </p:nvGrpSpPr>
        <p:grpSpPr>
          <a:xfrm>
            <a:off x="7382904" y="6596816"/>
            <a:ext cx="2910644" cy="1725383"/>
            <a:chOff x="1483895" y="7924973"/>
            <a:chExt cx="3112168" cy="1844843"/>
          </a:xfrm>
        </p:grpSpPr>
        <p:sp>
          <p:nvSpPr>
            <p:cNvPr id="164" name="Rectangle 163">
              <a:extLst>
                <a:ext uri="{FF2B5EF4-FFF2-40B4-BE49-F238E27FC236}">
                  <a16:creationId xmlns:a16="http://schemas.microsoft.com/office/drawing/2014/main" id="{AC8C1F23-B368-B8C9-C4F8-F378F438124A}"/>
                </a:ext>
              </a:extLst>
            </p:cNvPr>
            <p:cNvSpPr/>
            <p:nvPr userDrawn="1"/>
          </p:nvSpPr>
          <p:spPr>
            <a:xfrm>
              <a:off x="2406316" y="7924974"/>
              <a:ext cx="1267326" cy="1844841"/>
            </a:xfrm>
            <a:prstGeom prst="rect">
              <a:avLst/>
            </a:prstGeom>
            <a:solidFill>
              <a:srgbClr val="FA423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65" name="Rectangle 164">
              <a:extLst>
                <a:ext uri="{FF2B5EF4-FFF2-40B4-BE49-F238E27FC236}">
                  <a16:creationId xmlns:a16="http://schemas.microsoft.com/office/drawing/2014/main" id="{B3C3FA85-2912-E689-BF33-2AAA014763ED}"/>
                </a:ext>
              </a:extLst>
            </p:cNvPr>
            <p:cNvSpPr/>
            <p:nvPr userDrawn="1"/>
          </p:nvSpPr>
          <p:spPr>
            <a:xfrm>
              <a:off x="3642382" y="8847396"/>
              <a:ext cx="953681" cy="922419"/>
            </a:xfrm>
            <a:prstGeom prst="rect">
              <a:avLst/>
            </a:prstGeom>
            <a:solidFill>
              <a:srgbClr val="53274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66" name="Rectangle 165">
              <a:extLst>
                <a:ext uri="{FF2B5EF4-FFF2-40B4-BE49-F238E27FC236}">
                  <a16:creationId xmlns:a16="http://schemas.microsoft.com/office/drawing/2014/main" id="{E2377E39-7E1A-5A20-D99F-B317D62B36DD}"/>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67" name="Rectangle 166">
              <a:extLst>
                <a:ext uri="{FF2B5EF4-FFF2-40B4-BE49-F238E27FC236}">
                  <a16:creationId xmlns:a16="http://schemas.microsoft.com/office/drawing/2014/main" id="{3304471A-2410-478E-DEB5-F8FF99544ABF}"/>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68" name="Rectangle 167">
              <a:extLst>
                <a:ext uri="{FF2B5EF4-FFF2-40B4-BE49-F238E27FC236}">
                  <a16:creationId xmlns:a16="http://schemas.microsoft.com/office/drawing/2014/main" id="{FE384537-6510-E8A3-B159-E2E827AE1473}"/>
                </a:ext>
              </a:extLst>
            </p:cNvPr>
            <p:cNvSpPr/>
            <p:nvPr userDrawn="1"/>
          </p:nvSpPr>
          <p:spPr>
            <a:xfrm>
              <a:off x="3642382" y="7924973"/>
              <a:ext cx="953681" cy="922421"/>
            </a:xfrm>
            <a:prstGeom prst="rect">
              <a:avLst/>
            </a:prstGeom>
            <a:solidFill>
              <a:srgbClr val="D7003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69" name="Group 168">
            <a:extLst>
              <a:ext uri="{FF2B5EF4-FFF2-40B4-BE49-F238E27FC236}">
                <a16:creationId xmlns:a16="http://schemas.microsoft.com/office/drawing/2014/main" id="{62183AB0-1D09-E218-F7C7-835E1D07BEDC}"/>
              </a:ext>
            </a:extLst>
          </p:cNvPr>
          <p:cNvGrpSpPr/>
          <p:nvPr userDrawn="1"/>
        </p:nvGrpSpPr>
        <p:grpSpPr>
          <a:xfrm>
            <a:off x="435990" y="4468212"/>
            <a:ext cx="2910644" cy="1725383"/>
            <a:chOff x="1483895" y="7924973"/>
            <a:chExt cx="3112168" cy="1844843"/>
          </a:xfrm>
        </p:grpSpPr>
        <p:sp>
          <p:nvSpPr>
            <p:cNvPr id="170" name="Rectangle 169">
              <a:extLst>
                <a:ext uri="{FF2B5EF4-FFF2-40B4-BE49-F238E27FC236}">
                  <a16:creationId xmlns:a16="http://schemas.microsoft.com/office/drawing/2014/main" id="{33A1C3E7-8FEB-0AC8-D517-71958ED066FD}"/>
                </a:ext>
              </a:extLst>
            </p:cNvPr>
            <p:cNvSpPr/>
            <p:nvPr userDrawn="1"/>
          </p:nvSpPr>
          <p:spPr>
            <a:xfrm>
              <a:off x="2406316" y="7924974"/>
              <a:ext cx="1267326" cy="1844841"/>
            </a:xfrm>
            <a:prstGeom prst="rect">
              <a:avLst/>
            </a:prstGeom>
            <a:solidFill>
              <a:srgbClr val="85329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71" name="Rectangle 170">
              <a:extLst>
                <a:ext uri="{FF2B5EF4-FFF2-40B4-BE49-F238E27FC236}">
                  <a16:creationId xmlns:a16="http://schemas.microsoft.com/office/drawing/2014/main" id="{A3F51BEE-36C1-0AD6-61E1-2CB86E411DF1}"/>
                </a:ext>
              </a:extLst>
            </p:cNvPr>
            <p:cNvSpPr/>
            <p:nvPr userDrawn="1"/>
          </p:nvSpPr>
          <p:spPr>
            <a:xfrm>
              <a:off x="3642382" y="8847396"/>
              <a:ext cx="953681" cy="922419"/>
            </a:xfrm>
            <a:prstGeom prst="rect">
              <a:avLst/>
            </a:prstGeom>
            <a:solidFill>
              <a:srgbClr val="53274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72" name="Rectangle 171">
              <a:extLst>
                <a:ext uri="{FF2B5EF4-FFF2-40B4-BE49-F238E27FC236}">
                  <a16:creationId xmlns:a16="http://schemas.microsoft.com/office/drawing/2014/main" id="{6AC2B31C-B8FD-7D85-D345-A81FA69EC142}"/>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73" name="Rectangle 172">
              <a:extLst>
                <a:ext uri="{FF2B5EF4-FFF2-40B4-BE49-F238E27FC236}">
                  <a16:creationId xmlns:a16="http://schemas.microsoft.com/office/drawing/2014/main" id="{E41845AD-31E3-3417-BE73-2C7F2A525120}"/>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74" name="Rectangle 173">
              <a:extLst>
                <a:ext uri="{FF2B5EF4-FFF2-40B4-BE49-F238E27FC236}">
                  <a16:creationId xmlns:a16="http://schemas.microsoft.com/office/drawing/2014/main" id="{D764016E-871C-5EC3-9D14-A8812A11C832}"/>
                </a:ext>
              </a:extLst>
            </p:cNvPr>
            <p:cNvSpPr/>
            <p:nvPr userDrawn="1"/>
          </p:nvSpPr>
          <p:spPr>
            <a:xfrm>
              <a:off x="3642382" y="7924973"/>
              <a:ext cx="953681" cy="922421"/>
            </a:xfrm>
            <a:prstGeom prst="rect">
              <a:avLst/>
            </a:prstGeom>
            <a:solidFill>
              <a:srgbClr val="5F259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75" name="Group 174">
            <a:extLst>
              <a:ext uri="{FF2B5EF4-FFF2-40B4-BE49-F238E27FC236}">
                <a16:creationId xmlns:a16="http://schemas.microsoft.com/office/drawing/2014/main" id="{48E3367F-5D14-DA10-D2D4-0A5B539B3440}"/>
              </a:ext>
            </a:extLst>
          </p:cNvPr>
          <p:cNvGrpSpPr/>
          <p:nvPr userDrawn="1"/>
        </p:nvGrpSpPr>
        <p:grpSpPr>
          <a:xfrm>
            <a:off x="3909447" y="4468212"/>
            <a:ext cx="2910644" cy="1725383"/>
            <a:chOff x="1483895" y="7924973"/>
            <a:chExt cx="3112168" cy="1844843"/>
          </a:xfrm>
        </p:grpSpPr>
        <p:sp>
          <p:nvSpPr>
            <p:cNvPr id="176" name="Rectangle 175">
              <a:extLst>
                <a:ext uri="{FF2B5EF4-FFF2-40B4-BE49-F238E27FC236}">
                  <a16:creationId xmlns:a16="http://schemas.microsoft.com/office/drawing/2014/main" id="{E144C3B6-D58B-5F10-30D5-9D3C39A6AAB3}"/>
                </a:ext>
              </a:extLst>
            </p:cNvPr>
            <p:cNvSpPr/>
            <p:nvPr userDrawn="1"/>
          </p:nvSpPr>
          <p:spPr>
            <a:xfrm>
              <a:off x="2406316" y="7924974"/>
              <a:ext cx="1267326" cy="1844841"/>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77" name="Rectangle 176">
              <a:extLst>
                <a:ext uri="{FF2B5EF4-FFF2-40B4-BE49-F238E27FC236}">
                  <a16:creationId xmlns:a16="http://schemas.microsoft.com/office/drawing/2014/main" id="{2B7441FC-352D-7993-A2F8-1C9D483392AC}"/>
                </a:ext>
              </a:extLst>
            </p:cNvPr>
            <p:cNvSpPr/>
            <p:nvPr userDrawn="1"/>
          </p:nvSpPr>
          <p:spPr>
            <a:xfrm>
              <a:off x="3642382" y="8847396"/>
              <a:ext cx="953681" cy="922419"/>
            </a:xfrm>
            <a:prstGeom prst="rect">
              <a:avLst/>
            </a:prstGeom>
            <a:solidFill>
              <a:srgbClr val="D9872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78" name="Rectangle 177">
              <a:extLst>
                <a:ext uri="{FF2B5EF4-FFF2-40B4-BE49-F238E27FC236}">
                  <a16:creationId xmlns:a16="http://schemas.microsoft.com/office/drawing/2014/main" id="{C07CBC58-6284-8DEA-AADB-E1FE230B86CB}"/>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79" name="Rectangle 178">
              <a:extLst>
                <a:ext uri="{FF2B5EF4-FFF2-40B4-BE49-F238E27FC236}">
                  <a16:creationId xmlns:a16="http://schemas.microsoft.com/office/drawing/2014/main" id="{103EC31F-F912-F614-62BC-93993FA00ECE}"/>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0" name="Rectangle 179">
              <a:extLst>
                <a:ext uri="{FF2B5EF4-FFF2-40B4-BE49-F238E27FC236}">
                  <a16:creationId xmlns:a16="http://schemas.microsoft.com/office/drawing/2014/main" id="{854DB393-9C48-5D7F-CAAD-5B42624AE680}"/>
                </a:ext>
              </a:extLst>
            </p:cNvPr>
            <p:cNvSpPr/>
            <p:nvPr userDrawn="1"/>
          </p:nvSpPr>
          <p:spPr>
            <a:xfrm>
              <a:off x="3642382" y="7924973"/>
              <a:ext cx="953681" cy="922421"/>
            </a:xfrm>
            <a:prstGeom prst="rect">
              <a:avLst/>
            </a:prstGeom>
            <a:solidFill>
              <a:srgbClr val="FF8F1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grpSp>
        <p:nvGrpSpPr>
          <p:cNvPr id="181" name="Group 180">
            <a:extLst>
              <a:ext uri="{FF2B5EF4-FFF2-40B4-BE49-F238E27FC236}">
                <a16:creationId xmlns:a16="http://schemas.microsoft.com/office/drawing/2014/main" id="{B1C7A870-BBC7-5769-A2B3-33CBD010A089}"/>
              </a:ext>
            </a:extLst>
          </p:cNvPr>
          <p:cNvGrpSpPr/>
          <p:nvPr userDrawn="1"/>
        </p:nvGrpSpPr>
        <p:grpSpPr>
          <a:xfrm>
            <a:off x="7382904" y="4468212"/>
            <a:ext cx="2910644" cy="1725383"/>
            <a:chOff x="1483895" y="7924973"/>
            <a:chExt cx="3112168" cy="1844843"/>
          </a:xfrm>
        </p:grpSpPr>
        <p:sp>
          <p:nvSpPr>
            <p:cNvPr id="182" name="Rectangle 181">
              <a:extLst>
                <a:ext uri="{FF2B5EF4-FFF2-40B4-BE49-F238E27FC236}">
                  <a16:creationId xmlns:a16="http://schemas.microsoft.com/office/drawing/2014/main" id="{F03DB5AE-D362-50EA-3D57-AB99A68FBAC4}"/>
                </a:ext>
              </a:extLst>
            </p:cNvPr>
            <p:cNvSpPr/>
            <p:nvPr userDrawn="1"/>
          </p:nvSpPr>
          <p:spPr>
            <a:xfrm>
              <a:off x="2406316" y="7924974"/>
              <a:ext cx="1267326" cy="1844841"/>
            </a:xfrm>
            <a:prstGeom prst="rect">
              <a:avLst/>
            </a:prstGeom>
            <a:solidFill>
              <a:srgbClr val="FF8F1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3" name="Rectangle 182">
              <a:extLst>
                <a:ext uri="{FF2B5EF4-FFF2-40B4-BE49-F238E27FC236}">
                  <a16:creationId xmlns:a16="http://schemas.microsoft.com/office/drawing/2014/main" id="{541471B7-0466-6CD1-4466-8643D40150AB}"/>
                </a:ext>
              </a:extLst>
            </p:cNvPr>
            <p:cNvSpPr/>
            <p:nvPr userDrawn="1"/>
          </p:nvSpPr>
          <p:spPr>
            <a:xfrm>
              <a:off x="3642382" y="8847396"/>
              <a:ext cx="953681" cy="922419"/>
            </a:xfrm>
            <a:prstGeom prst="rect">
              <a:avLst/>
            </a:prstGeom>
            <a:solidFill>
              <a:srgbClr val="FA423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84" name="Rectangle 183">
              <a:extLst>
                <a:ext uri="{FF2B5EF4-FFF2-40B4-BE49-F238E27FC236}">
                  <a16:creationId xmlns:a16="http://schemas.microsoft.com/office/drawing/2014/main" id="{95FE00AA-F12B-62CC-2B1D-3CF20A6C7C91}"/>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5" name="Rectangle 184">
              <a:extLst>
                <a:ext uri="{FF2B5EF4-FFF2-40B4-BE49-F238E27FC236}">
                  <a16:creationId xmlns:a16="http://schemas.microsoft.com/office/drawing/2014/main" id="{984DB834-B080-1A86-3F92-6D880AFE4CE5}"/>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6" name="Rectangle 185">
              <a:extLst>
                <a:ext uri="{FF2B5EF4-FFF2-40B4-BE49-F238E27FC236}">
                  <a16:creationId xmlns:a16="http://schemas.microsoft.com/office/drawing/2014/main" id="{4969B200-F60B-8604-DC08-8712991F4038}"/>
                </a:ext>
              </a:extLst>
            </p:cNvPr>
            <p:cNvSpPr/>
            <p:nvPr userDrawn="1"/>
          </p:nvSpPr>
          <p:spPr>
            <a:xfrm>
              <a:off x="3642382" y="7924973"/>
              <a:ext cx="953681" cy="922421"/>
            </a:xfrm>
            <a:prstGeom prst="rect">
              <a:avLst/>
            </a:prstGeom>
            <a:solidFill>
              <a:srgbClr val="D9872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spTree>
    <p:extLst>
      <p:ext uri="{BB962C8B-B14F-4D97-AF65-F5344CB8AC3E}">
        <p14:creationId xmlns:p14="http://schemas.microsoft.com/office/powerpoint/2010/main" val="283347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861580C-3DCB-884F-AC16-344D2E7A0CF2}" type="datetimeFigureOut">
              <a:rPr lang="en-US" smtClean="0"/>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FE8D4-3AC0-3C49-BB34-C2E94F3D1A43}" type="slidenum">
              <a:rPr lang="en-US" smtClean="0"/>
              <a:t>‹#›</a:t>
            </a:fld>
            <a:endParaRPr lang="en-US"/>
          </a:p>
        </p:txBody>
      </p:sp>
    </p:spTree>
    <p:extLst>
      <p:ext uri="{BB962C8B-B14F-4D97-AF65-F5344CB8AC3E}">
        <p14:creationId xmlns:p14="http://schemas.microsoft.com/office/powerpoint/2010/main" val="21321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5B315-963B-9BCD-4508-703E1D4813C8}"/>
              </a:ext>
            </a:extLst>
          </p:cNvPr>
          <p:cNvSpPr/>
          <p:nvPr userDrawn="1"/>
        </p:nvSpPr>
        <p:spPr>
          <a:xfrm>
            <a:off x="359906" y="359350"/>
            <a:ext cx="9972000" cy="14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tlCol="0" anchor="ctr"/>
          <a:lstStyle/>
          <a:p>
            <a:pPr algn="ctr"/>
            <a:endParaRPr lang="en-US" dirty="0"/>
          </a:p>
        </p:txBody>
      </p:sp>
      <p:sp>
        <p:nvSpPr>
          <p:cNvPr id="2" name="Title 1"/>
          <p:cNvSpPr>
            <a:spLocks noGrp="1"/>
          </p:cNvSpPr>
          <p:nvPr>
            <p:ph type="title" hasCustomPrompt="1"/>
          </p:nvPr>
        </p:nvSpPr>
        <p:spPr>
          <a:xfrm>
            <a:off x="729494" y="3769342"/>
            <a:ext cx="9221689" cy="6289229"/>
          </a:xfrm>
        </p:spPr>
        <p:txBody>
          <a:bodyPr anchor="b"/>
          <a:lstStyle>
            <a:lvl1pPr>
              <a:defRPr sz="7016"/>
            </a:lvl1pPr>
          </a:lstStyle>
          <a:p>
            <a:r>
              <a:rPr lang="en-GB" dirty="0"/>
              <a:t>Heading goes here </a:t>
            </a:r>
            <a:br>
              <a:rPr lang="en-GB" dirty="0"/>
            </a:br>
            <a:r>
              <a:rPr lang="en-GB" dirty="0"/>
              <a:t>in two lines.</a:t>
            </a:r>
            <a:endParaRPr lang="en-US" dirty="0"/>
          </a:p>
        </p:txBody>
      </p:sp>
      <p:sp>
        <p:nvSpPr>
          <p:cNvPr id="3" name="Text Placeholder 2"/>
          <p:cNvSpPr>
            <a:spLocks noGrp="1"/>
          </p:cNvSpPr>
          <p:nvPr>
            <p:ph type="body" idx="1" hasCustomPrompt="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no more than three or four lines to describe the tagline, event or promotion. Body copy goes here in no more than three or four lines to describe the tagline, event or promotion.</a:t>
            </a:r>
          </a:p>
          <a:p>
            <a:pPr lvl="0"/>
            <a:endParaRPr lang="en-GB" dirty="0"/>
          </a:p>
        </p:txBody>
      </p:sp>
      <p:sp>
        <p:nvSpPr>
          <p:cNvPr id="4" name="Date Placeholder 3"/>
          <p:cNvSpPr>
            <a:spLocks noGrp="1"/>
          </p:cNvSpPr>
          <p:nvPr>
            <p:ph type="dt" sz="half" idx="10"/>
          </p:nvPr>
        </p:nvSpPr>
        <p:spPr>
          <a:xfrm>
            <a:off x="735062" y="14013401"/>
            <a:ext cx="2405658" cy="745949"/>
          </a:xfrm>
        </p:spPr>
        <p:txBody>
          <a:bodyPr/>
          <a:lstStyle/>
          <a:p>
            <a:fld id="{F861580C-3DCB-884F-AC16-344D2E7A0CF2}" type="datetimeFigureOut">
              <a:rPr lang="en-US" smtClean="0"/>
              <a:t>2/14/23</a:t>
            </a:fld>
            <a:endParaRPr lang="en-US"/>
          </a:p>
        </p:txBody>
      </p:sp>
      <p:pic>
        <p:nvPicPr>
          <p:cNvPr id="5" name="Picture 4">
            <a:extLst>
              <a:ext uri="{FF2B5EF4-FFF2-40B4-BE49-F238E27FC236}">
                <a16:creationId xmlns:a16="http://schemas.microsoft.com/office/drawing/2014/main" id="{D4EFCDA9-C127-6CAB-3DE2-F6B9D2166AB5}"/>
              </a:ext>
            </a:extLst>
          </p:cNvPr>
          <p:cNvPicPr>
            <a:picLocks noChangeAspect="1"/>
          </p:cNvPicPr>
          <p:nvPr userDrawn="1"/>
        </p:nvPicPr>
        <p:blipFill>
          <a:blip r:embed="rId2"/>
          <a:stretch>
            <a:fillRect/>
          </a:stretch>
        </p:blipFill>
        <p:spPr>
          <a:xfrm>
            <a:off x="359906" y="359350"/>
            <a:ext cx="4388590" cy="3630068"/>
          </a:xfrm>
          <a:prstGeom prst="rect">
            <a:avLst/>
          </a:prstGeom>
        </p:spPr>
      </p:pic>
      <p:sp>
        <p:nvSpPr>
          <p:cNvPr id="6" name="Text Placeholder 2">
            <a:extLst>
              <a:ext uri="{FF2B5EF4-FFF2-40B4-BE49-F238E27FC236}">
                <a16:creationId xmlns:a16="http://schemas.microsoft.com/office/drawing/2014/main" id="{CAAC08F8-B6B8-2056-1462-FE3FD13F4B52}"/>
              </a:ext>
            </a:extLst>
          </p:cNvPr>
          <p:cNvSpPr>
            <a:spLocks noGrp="1"/>
          </p:cNvSpPr>
          <p:nvPr>
            <p:ph type="body" idx="11" hasCustomPrompt="1"/>
          </p:nvPr>
        </p:nvSpPr>
        <p:spPr>
          <a:xfrm>
            <a:off x="387377" y="4199094"/>
            <a:ext cx="9950099" cy="457285"/>
          </a:xfrm>
        </p:spPr>
        <p:txBody>
          <a:bodyPr/>
          <a:lstStyle>
            <a:lvl1pPr marL="0" indent="0" algn="l">
              <a:lnSpc>
                <a:spcPts val="2600"/>
              </a:lnSpc>
              <a:buNone/>
              <a:defRPr sz="2000">
                <a:solidFill>
                  <a:srgbClr val="FA4237"/>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239511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5B315-963B-9BCD-4508-703E1D4813C8}"/>
              </a:ext>
            </a:extLst>
          </p:cNvPr>
          <p:cNvSpPr/>
          <p:nvPr userDrawn="1"/>
        </p:nvSpPr>
        <p:spPr>
          <a:xfrm>
            <a:off x="359906" y="359350"/>
            <a:ext cx="9972000" cy="14400000"/>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tlCol="0" anchor="ctr"/>
          <a:lstStyle/>
          <a:p>
            <a:pPr algn="ctr"/>
            <a:endParaRPr lang="en-US" dirty="0"/>
          </a:p>
        </p:txBody>
      </p:sp>
      <p:sp>
        <p:nvSpPr>
          <p:cNvPr id="2" name="Title 1"/>
          <p:cNvSpPr>
            <a:spLocks noGrp="1"/>
          </p:cNvSpPr>
          <p:nvPr>
            <p:ph type="title" hasCustomPrompt="1"/>
          </p:nvPr>
        </p:nvSpPr>
        <p:spPr>
          <a:xfrm>
            <a:off x="729494" y="3769342"/>
            <a:ext cx="9221689" cy="6289229"/>
          </a:xfrm>
        </p:spPr>
        <p:txBody>
          <a:bodyPr anchor="b"/>
          <a:lstStyle>
            <a:lvl1pPr>
              <a:defRPr sz="7016">
                <a:solidFill>
                  <a:srgbClr val="6A5A20"/>
                </a:solidFill>
              </a:defRPr>
            </a:lvl1pPr>
          </a:lstStyle>
          <a:p>
            <a:r>
              <a:rPr lang="en-GB" dirty="0"/>
              <a:t>Heading goes here </a:t>
            </a:r>
            <a:br>
              <a:rPr lang="en-GB" dirty="0"/>
            </a:br>
            <a:r>
              <a:rPr lang="en-GB" dirty="0"/>
              <a:t>in two lines.</a:t>
            </a:r>
            <a:endParaRPr lang="en-US" dirty="0"/>
          </a:p>
        </p:txBody>
      </p:sp>
      <p:sp>
        <p:nvSpPr>
          <p:cNvPr id="3" name="Text Placeholder 2"/>
          <p:cNvSpPr>
            <a:spLocks noGrp="1"/>
          </p:cNvSpPr>
          <p:nvPr>
            <p:ph type="body" idx="1" hasCustomPrompt="1"/>
          </p:nvPr>
        </p:nvSpPr>
        <p:spPr>
          <a:xfrm>
            <a:off x="729494" y="10118069"/>
            <a:ext cx="9221689" cy="3307357"/>
          </a:xfrm>
        </p:spPr>
        <p:txBody>
          <a:bodyPr/>
          <a:lstStyle>
            <a:lvl1pPr marL="0" indent="0">
              <a:buNone/>
              <a:defRPr sz="2806">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no more than three or four lines to describe the tagline, event or promotion. Body copy goes here in no more than three or four lines to describe the tagline, event or promotion.</a:t>
            </a:r>
          </a:p>
          <a:p>
            <a:pPr lvl="0"/>
            <a:endParaRPr lang="en-GB" dirty="0"/>
          </a:p>
        </p:txBody>
      </p:sp>
      <p:grpSp>
        <p:nvGrpSpPr>
          <p:cNvPr id="5" name="Group 4">
            <a:extLst>
              <a:ext uri="{FF2B5EF4-FFF2-40B4-BE49-F238E27FC236}">
                <a16:creationId xmlns:a16="http://schemas.microsoft.com/office/drawing/2014/main" id="{0A885345-C828-8791-1989-263B226622C9}"/>
              </a:ext>
            </a:extLst>
          </p:cNvPr>
          <p:cNvGrpSpPr/>
          <p:nvPr userDrawn="1"/>
        </p:nvGrpSpPr>
        <p:grpSpPr>
          <a:xfrm>
            <a:off x="11089735" y="8725420"/>
            <a:ext cx="2910644" cy="1725383"/>
            <a:chOff x="1483895" y="7924973"/>
            <a:chExt cx="3112168" cy="1844843"/>
          </a:xfrm>
        </p:grpSpPr>
        <p:sp>
          <p:nvSpPr>
            <p:cNvPr id="6" name="Rectangle 5">
              <a:extLst>
                <a:ext uri="{FF2B5EF4-FFF2-40B4-BE49-F238E27FC236}">
                  <a16:creationId xmlns:a16="http://schemas.microsoft.com/office/drawing/2014/main" id="{1B80A1B4-7268-AAC5-D59B-D0A83827CAE1}"/>
                </a:ext>
              </a:extLst>
            </p:cNvPr>
            <p:cNvSpPr/>
            <p:nvPr userDrawn="1"/>
          </p:nvSpPr>
          <p:spPr>
            <a:xfrm>
              <a:off x="2406316" y="7924974"/>
              <a:ext cx="1267326" cy="1844841"/>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7">
              <a:extLst>
                <a:ext uri="{FF2B5EF4-FFF2-40B4-BE49-F238E27FC236}">
                  <a16:creationId xmlns:a16="http://schemas.microsoft.com/office/drawing/2014/main" id="{F2834E63-225E-DECA-2AF2-7FEDA056DF65}"/>
                </a:ext>
              </a:extLst>
            </p:cNvPr>
            <p:cNvSpPr/>
            <p:nvPr userDrawn="1"/>
          </p:nvSpPr>
          <p:spPr>
            <a:xfrm>
              <a:off x="3642382" y="8847396"/>
              <a:ext cx="953681" cy="922419"/>
            </a:xfrm>
            <a:prstGeom prst="rect">
              <a:avLst/>
            </a:prstGeom>
            <a:solidFill>
              <a:srgbClr val="6A5B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8">
              <a:extLst>
                <a:ext uri="{FF2B5EF4-FFF2-40B4-BE49-F238E27FC236}">
                  <a16:creationId xmlns:a16="http://schemas.microsoft.com/office/drawing/2014/main" id="{18F1D2E9-8F8E-D8EB-BF5F-D825FB9A430C}"/>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 name="Rectangle 9">
              <a:extLst>
                <a:ext uri="{FF2B5EF4-FFF2-40B4-BE49-F238E27FC236}">
                  <a16:creationId xmlns:a16="http://schemas.microsoft.com/office/drawing/2014/main" id="{8C372A2E-F9FA-92D8-3F6C-102671509B73}"/>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 name="Rectangle 10">
              <a:extLst>
                <a:ext uri="{FF2B5EF4-FFF2-40B4-BE49-F238E27FC236}">
                  <a16:creationId xmlns:a16="http://schemas.microsoft.com/office/drawing/2014/main" id="{424BB3E4-FB04-D418-9544-61A9416AADB1}"/>
                </a:ext>
              </a:extLst>
            </p:cNvPr>
            <p:cNvSpPr/>
            <p:nvPr userDrawn="1"/>
          </p:nvSpPr>
          <p:spPr>
            <a:xfrm>
              <a:off x="3642382" y="7924973"/>
              <a:ext cx="953681" cy="922421"/>
            </a:xfrm>
            <a:prstGeom prst="rect">
              <a:avLst/>
            </a:prstGeom>
            <a:solidFill>
              <a:srgbClr val="9985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grpSp>
      <p:pic>
        <p:nvPicPr>
          <p:cNvPr id="12" name="Picture 11">
            <a:extLst>
              <a:ext uri="{FF2B5EF4-FFF2-40B4-BE49-F238E27FC236}">
                <a16:creationId xmlns:a16="http://schemas.microsoft.com/office/drawing/2014/main" id="{647D58EC-007D-497A-0267-0CA04D64DE32}"/>
              </a:ext>
            </a:extLst>
          </p:cNvPr>
          <p:cNvPicPr>
            <a:picLocks noChangeAspect="1"/>
          </p:cNvPicPr>
          <p:nvPr userDrawn="1"/>
        </p:nvPicPr>
        <p:blipFill>
          <a:blip r:embed="rId2"/>
          <a:stretch>
            <a:fillRect/>
          </a:stretch>
        </p:blipFill>
        <p:spPr>
          <a:xfrm>
            <a:off x="359906" y="359350"/>
            <a:ext cx="4388590" cy="3630068"/>
          </a:xfrm>
          <a:prstGeom prst="rect">
            <a:avLst/>
          </a:prstGeom>
        </p:spPr>
      </p:pic>
      <p:sp>
        <p:nvSpPr>
          <p:cNvPr id="13" name="Text Placeholder 2">
            <a:extLst>
              <a:ext uri="{FF2B5EF4-FFF2-40B4-BE49-F238E27FC236}">
                <a16:creationId xmlns:a16="http://schemas.microsoft.com/office/drawing/2014/main" id="{E3821E0A-C8BD-57C3-9996-F6C1CE7DE996}"/>
              </a:ext>
            </a:extLst>
          </p:cNvPr>
          <p:cNvSpPr>
            <a:spLocks noGrp="1"/>
          </p:cNvSpPr>
          <p:nvPr>
            <p:ph type="body" idx="11" hasCustomPrompt="1"/>
          </p:nvPr>
        </p:nvSpPr>
        <p:spPr>
          <a:xfrm>
            <a:off x="387377" y="4199094"/>
            <a:ext cx="9950099" cy="457285"/>
          </a:xfrm>
        </p:spPr>
        <p:txBody>
          <a:bodyPr/>
          <a:lstStyle>
            <a:lvl1pPr marL="0" indent="0" algn="l">
              <a:lnSpc>
                <a:spcPts val="2600"/>
              </a:lnSpc>
              <a:buNone/>
              <a:defRPr sz="2000">
                <a:solidFill>
                  <a:srgbClr val="53274F"/>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426899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5B315-963B-9BCD-4508-703E1D4813C8}"/>
              </a:ext>
            </a:extLst>
          </p:cNvPr>
          <p:cNvSpPr/>
          <p:nvPr userDrawn="1"/>
        </p:nvSpPr>
        <p:spPr>
          <a:xfrm>
            <a:off x="354337" y="359350"/>
            <a:ext cx="9972000" cy="14400000"/>
          </a:xfrm>
          <a:prstGeom prst="rect">
            <a:avLst/>
          </a:prstGeom>
          <a:solidFill>
            <a:srgbClr val="7D95D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tlCol="0" anchor="ctr"/>
          <a:lstStyle/>
          <a:p>
            <a:pPr algn="ctr"/>
            <a:endParaRPr lang="en-US" dirty="0"/>
          </a:p>
        </p:txBody>
      </p:sp>
      <p:sp>
        <p:nvSpPr>
          <p:cNvPr id="2" name="Title 1"/>
          <p:cNvSpPr>
            <a:spLocks noGrp="1"/>
          </p:cNvSpPr>
          <p:nvPr>
            <p:ph type="title" hasCustomPrompt="1"/>
          </p:nvPr>
        </p:nvSpPr>
        <p:spPr>
          <a:xfrm>
            <a:off x="729494" y="3769342"/>
            <a:ext cx="9221689" cy="6289229"/>
          </a:xfrm>
        </p:spPr>
        <p:txBody>
          <a:bodyPr anchor="b"/>
          <a:lstStyle>
            <a:lvl1pPr>
              <a:defRPr sz="7016">
                <a:solidFill>
                  <a:srgbClr val="6A5A20"/>
                </a:solidFill>
              </a:defRPr>
            </a:lvl1pPr>
          </a:lstStyle>
          <a:p>
            <a:r>
              <a:rPr lang="en-GB" dirty="0"/>
              <a:t>Heading goes here </a:t>
            </a:r>
            <a:br>
              <a:rPr lang="en-GB" dirty="0"/>
            </a:br>
            <a:r>
              <a:rPr lang="en-GB" dirty="0"/>
              <a:t>in two lines.</a:t>
            </a:r>
            <a:endParaRPr lang="en-US" dirty="0"/>
          </a:p>
        </p:txBody>
      </p:sp>
      <p:sp>
        <p:nvSpPr>
          <p:cNvPr id="3" name="Text Placeholder 2"/>
          <p:cNvSpPr>
            <a:spLocks noGrp="1"/>
          </p:cNvSpPr>
          <p:nvPr>
            <p:ph type="body" idx="1" hasCustomPrompt="1"/>
          </p:nvPr>
        </p:nvSpPr>
        <p:spPr>
          <a:xfrm>
            <a:off x="729494" y="10118069"/>
            <a:ext cx="9221689" cy="3307357"/>
          </a:xfrm>
        </p:spPr>
        <p:txBody>
          <a:bodyPr/>
          <a:lstStyle>
            <a:lvl1pPr marL="0" indent="0">
              <a:buNone/>
              <a:defRPr sz="2806">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no more than three or four lines to describe the tagline, event or promotion. Body copy goes here in no more than three or four lines to describe the tagline, event or promotion.</a:t>
            </a:r>
          </a:p>
          <a:p>
            <a:pPr lvl="0"/>
            <a:endParaRPr lang="en-GB" dirty="0"/>
          </a:p>
        </p:txBody>
      </p:sp>
      <p:grpSp>
        <p:nvGrpSpPr>
          <p:cNvPr id="5" name="Group 4">
            <a:extLst>
              <a:ext uri="{FF2B5EF4-FFF2-40B4-BE49-F238E27FC236}">
                <a16:creationId xmlns:a16="http://schemas.microsoft.com/office/drawing/2014/main" id="{0A885345-C828-8791-1989-263B226622C9}"/>
              </a:ext>
            </a:extLst>
          </p:cNvPr>
          <p:cNvGrpSpPr/>
          <p:nvPr userDrawn="1"/>
        </p:nvGrpSpPr>
        <p:grpSpPr>
          <a:xfrm>
            <a:off x="11089735" y="8725420"/>
            <a:ext cx="2910644" cy="1725383"/>
            <a:chOff x="1483895" y="7924973"/>
            <a:chExt cx="3112168" cy="1844843"/>
          </a:xfrm>
        </p:grpSpPr>
        <p:sp>
          <p:nvSpPr>
            <p:cNvPr id="6" name="Rectangle 5">
              <a:extLst>
                <a:ext uri="{FF2B5EF4-FFF2-40B4-BE49-F238E27FC236}">
                  <a16:creationId xmlns:a16="http://schemas.microsoft.com/office/drawing/2014/main" id="{1B80A1B4-7268-AAC5-D59B-D0A83827CAE1}"/>
                </a:ext>
              </a:extLst>
            </p:cNvPr>
            <p:cNvSpPr/>
            <p:nvPr userDrawn="1"/>
          </p:nvSpPr>
          <p:spPr>
            <a:xfrm>
              <a:off x="2406316" y="7924974"/>
              <a:ext cx="1267326" cy="1844841"/>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7">
              <a:extLst>
                <a:ext uri="{FF2B5EF4-FFF2-40B4-BE49-F238E27FC236}">
                  <a16:creationId xmlns:a16="http://schemas.microsoft.com/office/drawing/2014/main" id="{F2834E63-225E-DECA-2AF2-7FEDA056DF65}"/>
                </a:ext>
              </a:extLst>
            </p:cNvPr>
            <p:cNvSpPr/>
            <p:nvPr userDrawn="1"/>
          </p:nvSpPr>
          <p:spPr>
            <a:xfrm>
              <a:off x="3642382" y="8847396"/>
              <a:ext cx="953681" cy="922419"/>
            </a:xfrm>
            <a:prstGeom prst="rect">
              <a:avLst/>
            </a:prstGeom>
            <a:solidFill>
              <a:srgbClr val="6A5B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8">
              <a:extLst>
                <a:ext uri="{FF2B5EF4-FFF2-40B4-BE49-F238E27FC236}">
                  <a16:creationId xmlns:a16="http://schemas.microsoft.com/office/drawing/2014/main" id="{18F1D2E9-8F8E-D8EB-BF5F-D825FB9A430C}"/>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 name="Rectangle 9">
              <a:extLst>
                <a:ext uri="{FF2B5EF4-FFF2-40B4-BE49-F238E27FC236}">
                  <a16:creationId xmlns:a16="http://schemas.microsoft.com/office/drawing/2014/main" id="{8C372A2E-F9FA-92D8-3F6C-102671509B73}"/>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 name="Rectangle 10">
              <a:extLst>
                <a:ext uri="{FF2B5EF4-FFF2-40B4-BE49-F238E27FC236}">
                  <a16:creationId xmlns:a16="http://schemas.microsoft.com/office/drawing/2014/main" id="{424BB3E4-FB04-D418-9544-61A9416AADB1}"/>
                </a:ext>
              </a:extLst>
            </p:cNvPr>
            <p:cNvSpPr/>
            <p:nvPr userDrawn="1"/>
          </p:nvSpPr>
          <p:spPr>
            <a:xfrm>
              <a:off x="3642382" y="7924973"/>
              <a:ext cx="953681" cy="922421"/>
            </a:xfrm>
            <a:prstGeom prst="rect">
              <a:avLst/>
            </a:prstGeom>
            <a:solidFill>
              <a:srgbClr val="9985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grpSp>
      <p:pic>
        <p:nvPicPr>
          <p:cNvPr id="12" name="Picture 11">
            <a:extLst>
              <a:ext uri="{FF2B5EF4-FFF2-40B4-BE49-F238E27FC236}">
                <a16:creationId xmlns:a16="http://schemas.microsoft.com/office/drawing/2014/main" id="{647D58EC-007D-497A-0267-0CA04D64DE32}"/>
              </a:ext>
            </a:extLst>
          </p:cNvPr>
          <p:cNvPicPr>
            <a:picLocks noChangeAspect="1"/>
          </p:cNvPicPr>
          <p:nvPr userDrawn="1"/>
        </p:nvPicPr>
        <p:blipFill>
          <a:blip r:embed="rId2">
            <a:alphaModFix/>
          </a:blip>
          <a:srcRect/>
          <a:stretch/>
        </p:blipFill>
        <p:spPr>
          <a:xfrm>
            <a:off x="354337" y="359350"/>
            <a:ext cx="4388589" cy="3630068"/>
          </a:xfrm>
          <a:prstGeom prst="rect">
            <a:avLst/>
          </a:prstGeom>
        </p:spPr>
      </p:pic>
      <p:grpSp>
        <p:nvGrpSpPr>
          <p:cNvPr id="19" name="Group 18">
            <a:extLst>
              <a:ext uri="{FF2B5EF4-FFF2-40B4-BE49-F238E27FC236}">
                <a16:creationId xmlns:a16="http://schemas.microsoft.com/office/drawing/2014/main" id="{9858C4E7-AD68-182C-DA41-0872C44AD38F}"/>
              </a:ext>
            </a:extLst>
          </p:cNvPr>
          <p:cNvGrpSpPr/>
          <p:nvPr userDrawn="1"/>
        </p:nvGrpSpPr>
        <p:grpSpPr>
          <a:xfrm>
            <a:off x="11089735" y="6696658"/>
            <a:ext cx="2910644" cy="1725383"/>
            <a:chOff x="1483895" y="7924973"/>
            <a:chExt cx="3112168" cy="1844843"/>
          </a:xfrm>
        </p:grpSpPr>
        <p:sp>
          <p:nvSpPr>
            <p:cNvPr id="20" name="Rectangle 19">
              <a:extLst>
                <a:ext uri="{FF2B5EF4-FFF2-40B4-BE49-F238E27FC236}">
                  <a16:creationId xmlns:a16="http://schemas.microsoft.com/office/drawing/2014/main" id="{C9D6640A-8527-91F4-A9E8-549F748F3477}"/>
                </a:ext>
              </a:extLst>
            </p:cNvPr>
            <p:cNvSpPr/>
            <p:nvPr userDrawn="1"/>
          </p:nvSpPr>
          <p:spPr>
            <a:xfrm>
              <a:off x="2406316" y="7924974"/>
              <a:ext cx="1267326" cy="1844841"/>
            </a:xfrm>
            <a:prstGeom prst="rect">
              <a:avLst/>
            </a:prstGeom>
            <a:solidFill>
              <a:srgbClr val="7D94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1" name="Rectangle 20">
              <a:extLst>
                <a:ext uri="{FF2B5EF4-FFF2-40B4-BE49-F238E27FC236}">
                  <a16:creationId xmlns:a16="http://schemas.microsoft.com/office/drawing/2014/main" id="{BBAB51CA-B9CB-9393-C98C-89C5EF578796}"/>
                </a:ext>
              </a:extLst>
            </p:cNvPr>
            <p:cNvSpPr/>
            <p:nvPr userDrawn="1"/>
          </p:nvSpPr>
          <p:spPr>
            <a:xfrm>
              <a:off x="3642382" y="8847396"/>
              <a:ext cx="953681" cy="922419"/>
            </a:xfrm>
            <a:prstGeom prst="rect">
              <a:avLst/>
            </a:prstGeom>
            <a:solidFill>
              <a:srgbClr val="335D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2" name="Rectangle 21">
              <a:extLst>
                <a:ext uri="{FF2B5EF4-FFF2-40B4-BE49-F238E27FC236}">
                  <a16:creationId xmlns:a16="http://schemas.microsoft.com/office/drawing/2014/main" id="{79C08CEE-C6E2-29D0-C290-EF7A9431E959}"/>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3" name="Rectangle 22">
              <a:extLst>
                <a:ext uri="{FF2B5EF4-FFF2-40B4-BE49-F238E27FC236}">
                  <a16:creationId xmlns:a16="http://schemas.microsoft.com/office/drawing/2014/main" id="{9AE6A358-5B1E-2C2E-5A76-0CBE4B8015DB}"/>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4" name="Rectangle 23">
              <a:extLst>
                <a:ext uri="{FF2B5EF4-FFF2-40B4-BE49-F238E27FC236}">
                  <a16:creationId xmlns:a16="http://schemas.microsoft.com/office/drawing/2014/main" id="{6F3E1B2B-C11A-F5B1-12B1-844EA5AB2A07}"/>
                </a:ext>
              </a:extLst>
            </p:cNvPr>
            <p:cNvSpPr/>
            <p:nvPr userDrawn="1"/>
          </p:nvSpPr>
          <p:spPr>
            <a:xfrm>
              <a:off x="3642382" y="7924973"/>
              <a:ext cx="953681" cy="922421"/>
            </a:xfrm>
            <a:prstGeom prst="rect">
              <a:avLst/>
            </a:prstGeom>
            <a:solidFill>
              <a:srgbClr val="5C8CB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sp>
        <p:nvSpPr>
          <p:cNvPr id="13" name="Text Placeholder 2">
            <a:extLst>
              <a:ext uri="{FF2B5EF4-FFF2-40B4-BE49-F238E27FC236}">
                <a16:creationId xmlns:a16="http://schemas.microsoft.com/office/drawing/2014/main" id="{E06A4777-B335-F2F6-3569-970E565F53BF}"/>
              </a:ext>
            </a:extLst>
          </p:cNvPr>
          <p:cNvSpPr>
            <a:spLocks noGrp="1"/>
          </p:cNvSpPr>
          <p:nvPr>
            <p:ph type="body" idx="10" hasCustomPrompt="1"/>
          </p:nvPr>
        </p:nvSpPr>
        <p:spPr>
          <a:xfrm>
            <a:off x="387377" y="4199094"/>
            <a:ext cx="9950099" cy="457285"/>
          </a:xfrm>
        </p:spPr>
        <p:txBody>
          <a:bodyPr/>
          <a:lstStyle>
            <a:lvl1pPr marL="0" indent="0" algn="l">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96141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5B315-963B-9BCD-4508-703E1D4813C8}"/>
              </a:ext>
            </a:extLst>
          </p:cNvPr>
          <p:cNvSpPr/>
          <p:nvPr userDrawn="1"/>
        </p:nvSpPr>
        <p:spPr>
          <a:xfrm>
            <a:off x="354337" y="359350"/>
            <a:ext cx="9972000" cy="14400000"/>
          </a:xfrm>
          <a:prstGeom prst="rect">
            <a:avLst/>
          </a:prstGeom>
          <a:solidFill>
            <a:srgbClr val="AE396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tlCol="0" anchor="ctr"/>
          <a:lstStyle/>
          <a:p>
            <a:pPr algn="ctr"/>
            <a:endParaRPr lang="en-US" dirty="0"/>
          </a:p>
        </p:txBody>
      </p:sp>
      <p:sp>
        <p:nvSpPr>
          <p:cNvPr id="2" name="Title 1"/>
          <p:cNvSpPr>
            <a:spLocks noGrp="1"/>
          </p:cNvSpPr>
          <p:nvPr>
            <p:ph type="title" hasCustomPrompt="1"/>
          </p:nvPr>
        </p:nvSpPr>
        <p:spPr>
          <a:xfrm>
            <a:off x="729494" y="8043863"/>
            <a:ext cx="9221689" cy="2014708"/>
          </a:xfrm>
        </p:spPr>
        <p:txBody>
          <a:bodyPr anchor="b"/>
          <a:lstStyle>
            <a:lvl1pPr>
              <a:defRPr sz="7016">
                <a:solidFill>
                  <a:srgbClr val="FF92F0"/>
                </a:solidFill>
              </a:defRPr>
            </a:lvl1pPr>
          </a:lstStyle>
          <a:p>
            <a:r>
              <a:rPr lang="en-GB" dirty="0"/>
              <a:t>Heading goes here </a:t>
            </a:r>
            <a:br>
              <a:rPr lang="en-GB" dirty="0"/>
            </a:br>
            <a:r>
              <a:rPr lang="en-GB" dirty="0"/>
              <a:t>in two lines.</a:t>
            </a:r>
            <a:endParaRPr lang="en-US" dirty="0"/>
          </a:p>
        </p:txBody>
      </p:sp>
      <p:sp>
        <p:nvSpPr>
          <p:cNvPr id="3" name="Text Placeholder 2"/>
          <p:cNvSpPr>
            <a:spLocks noGrp="1"/>
          </p:cNvSpPr>
          <p:nvPr>
            <p:ph type="body" idx="1" hasCustomPrompt="1"/>
          </p:nvPr>
        </p:nvSpPr>
        <p:spPr>
          <a:xfrm>
            <a:off x="729494" y="10118069"/>
            <a:ext cx="9221689" cy="1769131"/>
          </a:xfrm>
        </p:spPr>
        <p:txBody>
          <a:bodyPr/>
          <a:lstStyle>
            <a:lvl1pPr marL="0" indent="0">
              <a:buNone/>
              <a:defRPr sz="2806">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no more than three or four lines to describe the tagline, event or promotion. Body copy goes here in no more than three or four lines to describe the tagline, event or promotion.</a:t>
            </a:r>
          </a:p>
        </p:txBody>
      </p:sp>
      <p:grpSp>
        <p:nvGrpSpPr>
          <p:cNvPr id="5" name="Group 4">
            <a:extLst>
              <a:ext uri="{FF2B5EF4-FFF2-40B4-BE49-F238E27FC236}">
                <a16:creationId xmlns:a16="http://schemas.microsoft.com/office/drawing/2014/main" id="{0A885345-C828-8791-1989-263B226622C9}"/>
              </a:ext>
            </a:extLst>
          </p:cNvPr>
          <p:cNvGrpSpPr/>
          <p:nvPr userDrawn="1"/>
        </p:nvGrpSpPr>
        <p:grpSpPr>
          <a:xfrm>
            <a:off x="11089735" y="8725420"/>
            <a:ext cx="2910644" cy="1725383"/>
            <a:chOff x="1483895" y="7924973"/>
            <a:chExt cx="3112168" cy="1844843"/>
          </a:xfrm>
        </p:grpSpPr>
        <p:sp>
          <p:nvSpPr>
            <p:cNvPr id="6" name="Rectangle 5">
              <a:extLst>
                <a:ext uri="{FF2B5EF4-FFF2-40B4-BE49-F238E27FC236}">
                  <a16:creationId xmlns:a16="http://schemas.microsoft.com/office/drawing/2014/main" id="{1B80A1B4-7268-AAC5-D59B-D0A83827CAE1}"/>
                </a:ext>
              </a:extLst>
            </p:cNvPr>
            <p:cNvSpPr/>
            <p:nvPr userDrawn="1"/>
          </p:nvSpPr>
          <p:spPr>
            <a:xfrm>
              <a:off x="2406316" y="7924974"/>
              <a:ext cx="1267326" cy="1844841"/>
            </a:xfrm>
            <a:prstGeom prst="rect">
              <a:avLst/>
            </a:prstGeom>
            <a:solidFill>
              <a:srgbClr val="BD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7">
              <a:extLst>
                <a:ext uri="{FF2B5EF4-FFF2-40B4-BE49-F238E27FC236}">
                  <a16:creationId xmlns:a16="http://schemas.microsoft.com/office/drawing/2014/main" id="{F2834E63-225E-DECA-2AF2-7FEDA056DF65}"/>
                </a:ext>
              </a:extLst>
            </p:cNvPr>
            <p:cNvSpPr/>
            <p:nvPr userDrawn="1"/>
          </p:nvSpPr>
          <p:spPr>
            <a:xfrm>
              <a:off x="3642382" y="8847396"/>
              <a:ext cx="953681" cy="922419"/>
            </a:xfrm>
            <a:prstGeom prst="rect">
              <a:avLst/>
            </a:prstGeom>
            <a:solidFill>
              <a:srgbClr val="6A5B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8">
              <a:extLst>
                <a:ext uri="{FF2B5EF4-FFF2-40B4-BE49-F238E27FC236}">
                  <a16:creationId xmlns:a16="http://schemas.microsoft.com/office/drawing/2014/main" id="{18F1D2E9-8F8E-D8EB-BF5F-D825FB9A430C}"/>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 name="Rectangle 9">
              <a:extLst>
                <a:ext uri="{FF2B5EF4-FFF2-40B4-BE49-F238E27FC236}">
                  <a16:creationId xmlns:a16="http://schemas.microsoft.com/office/drawing/2014/main" id="{8C372A2E-F9FA-92D8-3F6C-102671509B73}"/>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 name="Rectangle 10">
              <a:extLst>
                <a:ext uri="{FF2B5EF4-FFF2-40B4-BE49-F238E27FC236}">
                  <a16:creationId xmlns:a16="http://schemas.microsoft.com/office/drawing/2014/main" id="{424BB3E4-FB04-D418-9544-61A9416AADB1}"/>
                </a:ext>
              </a:extLst>
            </p:cNvPr>
            <p:cNvSpPr/>
            <p:nvPr userDrawn="1"/>
          </p:nvSpPr>
          <p:spPr>
            <a:xfrm>
              <a:off x="3642382" y="7924973"/>
              <a:ext cx="953681" cy="922421"/>
            </a:xfrm>
            <a:prstGeom prst="rect">
              <a:avLst/>
            </a:prstGeom>
            <a:solidFill>
              <a:srgbClr val="9985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grpSp>
      <p:pic>
        <p:nvPicPr>
          <p:cNvPr id="12" name="Picture 11">
            <a:extLst>
              <a:ext uri="{FF2B5EF4-FFF2-40B4-BE49-F238E27FC236}">
                <a16:creationId xmlns:a16="http://schemas.microsoft.com/office/drawing/2014/main" id="{647D58EC-007D-497A-0267-0CA04D64DE32}"/>
              </a:ext>
            </a:extLst>
          </p:cNvPr>
          <p:cNvPicPr>
            <a:picLocks noChangeAspect="1"/>
          </p:cNvPicPr>
          <p:nvPr userDrawn="1"/>
        </p:nvPicPr>
        <p:blipFill>
          <a:blip r:embed="rId2"/>
          <a:srcRect/>
          <a:stretch/>
        </p:blipFill>
        <p:spPr>
          <a:xfrm>
            <a:off x="-962148" y="-945468"/>
            <a:ext cx="11684472" cy="9253472"/>
          </a:xfrm>
          <a:prstGeom prst="rect">
            <a:avLst/>
          </a:prstGeom>
        </p:spPr>
      </p:pic>
      <p:grpSp>
        <p:nvGrpSpPr>
          <p:cNvPr id="19" name="Group 18">
            <a:extLst>
              <a:ext uri="{FF2B5EF4-FFF2-40B4-BE49-F238E27FC236}">
                <a16:creationId xmlns:a16="http://schemas.microsoft.com/office/drawing/2014/main" id="{9858C4E7-AD68-182C-DA41-0872C44AD38F}"/>
              </a:ext>
            </a:extLst>
          </p:cNvPr>
          <p:cNvGrpSpPr/>
          <p:nvPr userDrawn="1"/>
        </p:nvGrpSpPr>
        <p:grpSpPr>
          <a:xfrm>
            <a:off x="11089735" y="6696658"/>
            <a:ext cx="2910644" cy="1725383"/>
            <a:chOff x="1483895" y="7924973"/>
            <a:chExt cx="3112168" cy="1844843"/>
          </a:xfrm>
        </p:grpSpPr>
        <p:sp>
          <p:nvSpPr>
            <p:cNvPr id="20" name="Rectangle 19">
              <a:extLst>
                <a:ext uri="{FF2B5EF4-FFF2-40B4-BE49-F238E27FC236}">
                  <a16:creationId xmlns:a16="http://schemas.microsoft.com/office/drawing/2014/main" id="{C9D6640A-8527-91F4-A9E8-549F748F3477}"/>
                </a:ext>
              </a:extLst>
            </p:cNvPr>
            <p:cNvSpPr/>
            <p:nvPr userDrawn="1"/>
          </p:nvSpPr>
          <p:spPr>
            <a:xfrm>
              <a:off x="2406316" y="7924974"/>
              <a:ext cx="1267326" cy="1844841"/>
            </a:xfrm>
            <a:prstGeom prst="rect">
              <a:avLst/>
            </a:prstGeom>
            <a:solidFill>
              <a:srgbClr val="7D94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1" name="Rectangle 20">
              <a:extLst>
                <a:ext uri="{FF2B5EF4-FFF2-40B4-BE49-F238E27FC236}">
                  <a16:creationId xmlns:a16="http://schemas.microsoft.com/office/drawing/2014/main" id="{BBAB51CA-B9CB-9393-C98C-89C5EF578796}"/>
                </a:ext>
              </a:extLst>
            </p:cNvPr>
            <p:cNvSpPr/>
            <p:nvPr userDrawn="1"/>
          </p:nvSpPr>
          <p:spPr>
            <a:xfrm>
              <a:off x="3642382" y="8847396"/>
              <a:ext cx="953681" cy="922419"/>
            </a:xfrm>
            <a:prstGeom prst="rect">
              <a:avLst/>
            </a:prstGeom>
            <a:solidFill>
              <a:srgbClr val="335D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2" name="Rectangle 21">
              <a:extLst>
                <a:ext uri="{FF2B5EF4-FFF2-40B4-BE49-F238E27FC236}">
                  <a16:creationId xmlns:a16="http://schemas.microsoft.com/office/drawing/2014/main" id="{79C08CEE-C6E2-29D0-C290-EF7A9431E959}"/>
                </a:ext>
              </a:extLst>
            </p:cNvPr>
            <p:cNvSpPr/>
            <p:nvPr userDrawn="1"/>
          </p:nvSpPr>
          <p:spPr>
            <a:xfrm>
              <a:off x="1483895" y="8847395"/>
              <a:ext cx="922421" cy="922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3" name="Rectangle 22">
              <a:extLst>
                <a:ext uri="{FF2B5EF4-FFF2-40B4-BE49-F238E27FC236}">
                  <a16:creationId xmlns:a16="http://schemas.microsoft.com/office/drawing/2014/main" id="{9AE6A358-5B1E-2C2E-5A76-0CBE4B8015DB}"/>
                </a:ext>
              </a:extLst>
            </p:cNvPr>
            <p:cNvSpPr/>
            <p:nvPr userDrawn="1"/>
          </p:nvSpPr>
          <p:spPr>
            <a:xfrm>
              <a:off x="1483895" y="7924974"/>
              <a:ext cx="922421" cy="92242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4" name="Rectangle 23">
              <a:extLst>
                <a:ext uri="{FF2B5EF4-FFF2-40B4-BE49-F238E27FC236}">
                  <a16:creationId xmlns:a16="http://schemas.microsoft.com/office/drawing/2014/main" id="{6F3E1B2B-C11A-F5B1-12B1-844EA5AB2A07}"/>
                </a:ext>
              </a:extLst>
            </p:cNvPr>
            <p:cNvSpPr/>
            <p:nvPr userDrawn="1"/>
          </p:nvSpPr>
          <p:spPr>
            <a:xfrm>
              <a:off x="3642382" y="7924973"/>
              <a:ext cx="953681" cy="922421"/>
            </a:xfrm>
            <a:prstGeom prst="rect">
              <a:avLst/>
            </a:prstGeom>
            <a:solidFill>
              <a:srgbClr val="5C8CB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sp>
        <p:nvSpPr>
          <p:cNvPr id="4" name="Text Placeholder 2">
            <a:extLst>
              <a:ext uri="{FF2B5EF4-FFF2-40B4-BE49-F238E27FC236}">
                <a16:creationId xmlns:a16="http://schemas.microsoft.com/office/drawing/2014/main" id="{2D338837-C301-8B85-929E-2F68A4F8CFF4}"/>
              </a:ext>
            </a:extLst>
          </p:cNvPr>
          <p:cNvSpPr>
            <a:spLocks noGrp="1"/>
          </p:cNvSpPr>
          <p:nvPr>
            <p:ph type="body" idx="10" hasCustomPrompt="1"/>
          </p:nvPr>
        </p:nvSpPr>
        <p:spPr>
          <a:xfrm>
            <a:off x="365475" y="5643477"/>
            <a:ext cx="9950099" cy="457285"/>
          </a:xfrm>
        </p:spPr>
        <p:txBody>
          <a:bodyPr/>
          <a:lstStyle>
            <a:lvl1pPr marL="0" indent="0" algn="l">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231264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C13814-84F8-83C7-CFE9-7C5D5885DCA3}"/>
              </a:ext>
            </a:extLst>
          </p:cNvPr>
          <p:cNvPicPr>
            <a:picLocks noChangeAspect="1"/>
          </p:cNvPicPr>
          <p:nvPr userDrawn="1"/>
        </p:nvPicPr>
        <p:blipFill rotWithShape="1">
          <a:blip r:embed="rId2"/>
          <a:srcRect l="45176" t="1" r="8604" b="139"/>
          <a:stretch/>
        </p:blipFill>
        <p:spPr>
          <a:xfrm>
            <a:off x="359906" y="359350"/>
            <a:ext cx="9972000" cy="14379934"/>
          </a:xfrm>
          <a:prstGeom prst="rect">
            <a:avLst/>
          </a:prstGeom>
        </p:spPr>
      </p:pic>
      <p:pic>
        <p:nvPicPr>
          <p:cNvPr id="13" name="Picture 12">
            <a:extLst>
              <a:ext uri="{FF2B5EF4-FFF2-40B4-BE49-F238E27FC236}">
                <a16:creationId xmlns:a16="http://schemas.microsoft.com/office/drawing/2014/main" id="{9A169132-C409-1B92-764A-09D38EE7FAE6}"/>
              </a:ext>
            </a:extLst>
          </p:cNvPr>
          <p:cNvPicPr>
            <a:picLocks noChangeAspect="1"/>
          </p:cNvPicPr>
          <p:nvPr userDrawn="1"/>
        </p:nvPicPr>
        <p:blipFill>
          <a:blip r:embed="rId3">
            <a:alphaModFix amt="51000"/>
          </a:blip>
          <a:stretch>
            <a:fillRect/>
          </a:stretch>
        </p:blipFill>
        <p:spPr>
          <a:xfrm>
            <a:off x="359905" y="345888"/>
            <a:ext cx="9971999" cy="14427573"/>
          </a:xfrm>
          <a:prstGeom prst="rect">
            <a:avLst/>
          </a:prstGeom>
        </p:spPr>
      </p:pic>
      <p:sp>
        <p:nvSpPr>
          <p:cNvPr id="2" name="Title 1"/>
          <p:cNvSpPr>
            <a:spLocks noGrp="1"/>
          </p:cNvSpPr>
          <p:nvPr>
            <p:ph type="title" hasCustomPrompt="1"/>
          </p:nvPr>
        </p:nvSpPr>
        <p:spPr>
          <a:xfrm>
            <a:off x="729494" y="3769342"/>
            <a:ext cx="9221689" cy="6289229"/>
          </a:xfrm>
        </p:spPr>
        <p:txBody>
          <a:bodyPr anchor="b"/>
          <a:lstStyle>
            <a:lvl1pPr>
              <a:defRPr sz="7016">
                <a:solidFill>
                  <a:schemeClr val="bg1"/>
                </a:solidFill>
              </a:defRPr>
            </a:lvl1pPr>
          </a:lstStyle>
          <a:p>
            <a:r>
              <a:rPr lang="en-GB" dirty="0"/>
              <a:t>Heading goes here </a:t>
            </a:r>
            <a:br>
              <a:rPr lang="en-GB" dirty="0"/>
            </a:br>
            <a:r>
              <a:rPr lang="en-GB" dirty="0"/>
              <a:t>in two lines.</a:t>
            </a:r>
            <a:endParaRPr lang="en-US" dirty="0"/>
          </a:p>
        </p:txBody>
      </p:sp>
      <p:sp>
        <p:nvSpPr>
          <p:cNvPr id="3" name="Text Placeholder 2"/>
          <p:cNvSpPr>
            <a:spLocks noGrp="1"/>
          </p:cNvSpPr>
          <p:nvPr>
            <p:ph type="body" idx="1" hasCustomPrompt="1"/>
          </p:nvPr>
        </p:nvSpPr>
        <p:spPr>
          <a:xfrm>
            <a:off x="6027947" y="10706044"/>
            <a:ext cx="3923236" cy="3307357"/>
          </a:xfrm>
        </p:spPr>
        <p:txBody>
          <a:bodyPr/>
          <a:lstStyle>
            <a:lvl1pPr marL="0" indent="0">
              <a:lnSpc>
                <a:spcPts val="2600"/>
              </a:lnSpc>
              <a:buNone/>
              <a:defRPr sz="24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a:t>
            </a:r>
            <a:br>
              <a:rPr lang="en-GB" dirty="0"/>
            </a:br>
            <a:r>
              <a:rPr lang="en-GB" dirty="0"/>
              <a:t>in a simple paragraph. </a:t>
            </a:r>
            <a:br>
              <a:rPr lang="en-GB" dirty="0"/>
            </a:br>
            <a:r>
              <a:rPr lang="en-GB" dirty="0"/>
              <a:t>Put ‘in’, ‘of’ (small words </a:t>
            </a:r>
            <a:br>
              <a:rPr lang="en-GB" dirty="0"/>
            </a:br>
            <a:r>
              <a:rPr lang="en-GB" dirty="0"/>
              <a:t>of 2 letters) on next line </a:t>
            </a:r>
            <a:br>
              <a:rPr lang="en-GB" dirty="0"/>
            </a:br>
            <a:r>
              <a:rPr lang="en-GB" dirty="0"/>
              <a:t>so there are no widows </a:t>
            </a:r>
            <a:br>
              <a:rPr lang="en-GB" dirty="0"/>
            </a:br>
            <a:r>
              <a:rPr lang="en-GB" dirty="0"/>
              <a:t>and orphans. Use shift + return keys so you don’t get big line spaces.</a:t>
            </a:r>
          </a:p>
          <a:p>
            <a:pPr lvl="0"/>
            <a:endParaRPr lang="en-GB" dirty="0"/>
          </a:p>
        </p:txBody>
      </p:sp>
      <p:pic>
        <p:nvPicPr>
          <p:cNvPr id="11" name="Picture 10">
            <a:extLst>
              <a:ext uri="{FF2B5EF4-FFF2-40B4-BE49-F238E27FC236}">
                <a16:creationId xmlns:a16="http://schemas.microsoft.com/office/drawing/2014/main" id="{A67FDAC2-DC2A-E9DE-6CD7-CCF23BDFB9B6}"/>
              </a:ext>
            </a:extLst>
          </p:cNvPr>
          <p:cNvPicPr>
            <a:picLocks noChangeAspect="1"/>
          </p:cNvPicPr>
          <p:nvPr userDrawn="1"/>
        </p:nvPicPr>
        <p:blipFill>
          <a:blip r:embed="rId4"/>
          <a:stretch>
            <a:fillRect/>
          </a:stretch>
        </p:blipFill>
        <p:spPr>
          <a:xfrm>
            <a:off x="359903" y="351490"/>
            <a:ext cx="4388590" cy="3630068"/>
          </a:xfrm>
          <a:prstGeom prst="rect">
            <a:avLst/>
          </a:prstGeom>
        </p:spPr>
      </p:pic>
      <p:sp>
        <p:nvSpPr>
          <p:cNvPr id="5" name="Text Placeholder 2">
            <a:extLst>
              <a:ext uri="{FF2B5EF4-FFF2-40B4-BE49-F238E27FC236}">
                <a16:creationId xmlns:a16="http://schemas.microsoft.com/office/drawing/2014/main" id="{9A68530E-9CE4-F635-20F8-2A06A7075E08}"/>
              </a:ext>
            </a:extLst>
          </p:cNvPr>
          <p:cNvSpPr>
            <a:spLocks noGrp="1"/>
          </p:cNvSpPr>
          <p:nvPr>
            <p:ph type="body" idx="10" hasCustomPrompt="1"/>
          </p:nvPr>
        </p:nvSpPr>
        <p:spPr>
          <a:xfrm>
            <a:off x="381805" y="4076652"/>
            <a:ext cx="9950099" cy="457285"/>
          </a:xfrm>
        </p:spPr>
        <p:txBody>
          <a:bodyPr/>
          <a:lstStyle>
            <a:lvl1pPr marL="0" indent="0" algn="l">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338542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169132-C409-1B92-764A-09D38EE7FAE6}"/>
              </a:ext>
            </a:extLst>
          </p:cNvPr>
          <p:cNvPicPr>
            <a:picLocks noChangeAspect="1"/>
          </p:cNvPicPr>
          <p:nvPr userDrawn="1"/>
        </p:nvPicPr>
        <p:blipFill rotWithShape="1">
          <a:blip r:embed="rId2"/>
          <a:srcRect l="38146" r="17514" b="3907"/>
          <a:stretch/>
        </p:blipFill>
        <p:spPr>
          <a:xfrm>
            <a:off x="359905" y="360000"/>
            <a:ext cx="9955670" cy="14399350"/>
          </a:xfrm>
          <a:prstGeom prst="rect">
            <a:avLst/>
          </a:prstGeom>
        </p:spPr>
      </p:pic>
      <p:pic>
        <p:nvPicPr>
          <p:cNvPr id="6" name="Picture 5">
            <a:extLst>
              <a:ext uri="{FF2B5EF4-FFF2-40B4-BE49-F238E27FC236}">
                <a16:creationId xmlns:a16="http://schemas.microsoft.com/office/drawing/2014/main" id="{AC1B3055-BD51-595B-E427-51C9A0449A46}"/>
              </a:ext>
            </a:extLst>
          </p:cNvPr>
          <p:cNvPicPr>
            <a:picLocks noChangeAspect="1"/>
          </p:cNvPicPr>
          <p:nvPr userDrawn="1"/>
        </p:nvPicPr>
        <p:blipFill>
          <a:blip r:embed="rId3">
            <a:alphaModFix amt="20000"/>
          </a:blip>
          <a:stretch>
            <a:fillRect/>
          </a:stretch>
        </p:blipFill>
        <p:spPr>
          <a:xfrm>
            <a:off x="359905" y="360000"/>
            <a:ext cx="9955670" cy="14087096"/>
          </a:xfrm>
          <a:prstGeom prst="rect">
            <a:avLst/>
          </a:prstGeom>
        </p:spPr>
      </p:pic>
      <p:sp>
        <p:nvSpPr>
          <p:cNvPr id="2" name="Title 1"/>
          <p:cNvSpPr>
            <a:spLocks noGrp="1"/>
          </p:cNvSpPr>
          <p:nvPr>
            <p:ph type="title" hasCustomPrompt="1"/>
          </p:nvPr>
        </p:nvSpPr>
        <p:spPr>
          <a:xfrm>
            <a:off x="1071562" y="11415713"/>
            <a:ext cx="8772525" cy="1028871"/>
          </a:xfrm>
        </p:spPr>
        <p:txBody>
          <a:bodyPr anchor="b"/>
          <a:lstStyle>
            <a:lvl1pPr>
              <a:defRPr sz="7016">
                <a:solidFill>
                  <a:schemeClr val="bg1"/>
                </a:solidFill>
              </a:defRPr>
            </a:lvl1pPr>
          </a:lstStyle>
          <a:p>
            <a:r>
              <a:rPr lang="en-GB" dirty="0"/>
              <a:t>Heading goes here .</a:t>
            </a:r>
            <a:endParaRPr lang="en-US" dirty="0"/>
          </a:p>
        </p:txBody>
      </p:sp>
      <p:pic>
        <p:nvPicPr>
          <p:cNvPr id="11" name="Picture 10">
            <a:extLst>
              <a:ext uri="{FF2B5EF4-FFF2-40B4-BE49-F238E27FC236}">
                <a16:creationId xmlns:a16="http://schemas.microsoft.com/office/drawing/2014/main" id="{A67FDAC2-DC2A-E9DE-6CD7-CCF23BDFB9B6}"/>
              </a:ext>
            </a:extLst>
          </p:cNvPr>
          <p:cNvPicPr>
            <a:picLocks noChangeAspect="1"/>
          </p:cNvPicPr>
          <p:nvPr userDrawn="1"/>
        </p:nvPicPr>
        <p:blipFill>
          <a:blip r:embed="rId4"/>
          <a:srcRect/>
          <a:stretch/>
        </p:blipFill>
        <p:spPr>
          <a:xfrm>
            <a:off x="3749020" y="811744"/>
            <a:ext cx="4388590" cy="3475527"/>
          </a:xfrm>
          <a:prstGeom prst="rect">
            <a:avLst/>
          </a:prstGeom>
        </p:spPr>
      </p:pic>
      <p:sp>
        <p:nvSpPr>
          <p:cNvPr id="8" name="Text Placeholder 2">
            <a:extLst>
              <a:ext uri="{FF2B5EF4-FFF2-40B4-BE49-F238E27FC236}">
                <a16:creationId xmlns:a16="http://schemas.microsoft.com/office/drawing/2014/main" id="{DF2F6484-1475-F7F4-CA68-B13BC5B93E5B}"/>
              </a:ext>
            </a:extLst>
          </p:cNvPr>
          <p:cNvSpPr>
            <a:spLocks noGrp="1"/>
          </p:cNvSpPr>
          <p:nvPr>
            <p:ph type="body" idx="1" hasCustomPrompt="1"/>
          </p:nvPr>
        </p:nvSpPr>
        <p:spPr>
          <a:xfrm>
            <a:off x="1071562" y="12474746"/>
            <a:ext cx="8772525" cy="1028871"/>
          </a:xfrm>
        </p:spPr>
        <p:txBody>
          <a:bodyPr/>
          <a:lstStyle>
            <a:lvl1pPr marL="0" indent="0">
              <a:lnSpc>
                <a:spcPts val="2600"/>
              </a:lnSpc>
              <a:buNone/>
              <a:defRPr sz="24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marL="0" marR="0" lvl="0" indent="0" algn="l" defTabSz="1069208" rtl="0" eaLnBrk="1" fontAlgn="auto" latinLnBrk="0" hangingPunct="1">
              <a:lnSpc>
                <a:spcPct val="90000"/>
              </a:lnSpc>
              <a:spcBef>
                <a:spcPts val="1169"/>
              </a:spcBef>
              <a:spcAft>
                <a:spcPts val="0"/>
              </a:spcAft>
              <a:buClrTx/>
              <a:buSzTx/>
              <a:buFont typeface="Arial" panose="020B0604020202020204" pitchFamily="34" charset="0"/>
              <a:buNone/>
              <a:tabLst/>
              <a:defRPr/>
            </a:pPr>
            <a:r>
              <a:rPr lang="en-GB" dirty="0"/>
              <a:t>Body copy goes here in a simple paragraph. </a:t>
            </a:r>
            <a:br>
              <a:rPr lang="en-GB" dirty="0"/>
            </a:br>
            <a:r>
              <a:rPr lang="en-GB" dirty="0"/>
              <a:t>Put ‘in’, ‘of’ (small words of 2 letters) on next line </a:t>
            </a:r>
            <a:br>
              <a:rPr lang="en-GB" dirty="0"/>
            </a:br>
            <a:r>
              <a:rPr lang="en-GB" dirty="0"/>
              <a:t>so there are no widows and orphans.</a:t>
            </a:r>
          </a:p>
          <a:p>
            <a:pPr lvl="0"/>
            <a:endParaRPr lang="en-GB" dirty="0"/>
          </a:p>
        </p:txBody>
      </p:sp>
      <p:sp>
        <p:nvSpPr>
          <p:cNvPr id="10" name="Text Placeholder 2">
            <a:extLst>
              <a:ext uri="{FF2B5EF4-FFF2-40B4-BE49-F238E27FC236}">
                <a16:creationId xmlns:a16="http://schemas.microsoft.com/office/drawing/2014/main" id="{55B68C02-6FC7-6250-8AD4-0B3F1B9D9867}"/>
              </a:ext>
            </a:extLst>
          </p:cNvPr>
          <p:cNvSpPr>
            <a:spLocks noGrp="1"/>
          </p:cNvSpPr>
          <p:nvPr>
            <p:ph type="body" idx="10" hasCustomPrompt="1"/>
          </p:nvPr>
        </p:nvSpPr>
        <p:spPr>
          <a:xfrm>
            <a:off x="343573" y="3943266"/>
            <a:ext cx="9972002" cy="403054"/>
          </a:xfrm>
        </p:spPr>
        <p:txBody>
          <a:bodyPr/>
          <a:lstStyle>
            <a:lvl1pPr marL="0" indent="0" algn="ctr">
              <a:lnSpc>
                <a:spcPts val="2600"/>
              </a:lnSpc>
              <a:buNone/>
              <a:defRPr sz="2000">
                <a:solidFill>
                  <a:schemeClr val="bg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en-GB" dirty="0"/>
              <a:t>SCHOOL NAME HERE</a:t>
            </a:r>
          </a:p>
        </p:txBody>
      </p:sp>
    </p:spTree>
    <p:extLst>
      <p:ext uri="{BB962C8B-B14F-4D97-AF65-F5344CB8AC3E}">
        <p14:creationId xmlns:p14="http://schemas.microsoft.com/office/powerpoint/2010/main" val="1271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F861580C-3DCB-884F-AC16-344D2E7A0CF2}" type="datetimeFigureOut">
              <a:rPr lang="en-US" smtClean="0"/>
              <a:t>2/14/23</a:t>
            </a:fld>
            <a:endParaRPr 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746FE8D4-3AC0-3C49-BB34-C2E94F3D1A43}" type="slidenum">
              <a:rPr lang="en-US" smtClean="0"/>
              <a:t>‹#›</a:t>
            </a:fld>
            <a:endParaRPr lang="en-US"/>
          </a:p>
        </p:txBody>
      </p:sp>
    </p:spTree>
    <p:extLst>
      <p:ext uri="{BB962C8B-B14F-4D97-AF65-F5344CB8AC3E}">
        <p14:creationId xmlns:p14="http://schemas.microsoft.com/office/powerpoint/2010/main" val="310975038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3" r:id="rId4"/>
    <p:sldLayoutId id="2147483665" r:id="rId5"/>
    <p:sldLayoutId id="2147483667" r:id="rId6"/>
    <p:sldLayoutId id="2147483671" r:id="rId7"/>
    <p:sldLayoutId id="2147483666" r:id="rId8"/>
    <p:sldLayoutId id="2147483668" r:id="rId9"/>
    <p:sldLayoutId id="2147483669" r:id="rId10"/>
    <p:sldLayoutId id="2147483670" r:id="rId11"/>
  </p:sldLayoutIdLst>
  <p:txStyles>
    <p:titleStyle>
      <a:lvl1pPr algn="l" defTabSz="1069208" rtl="0" eaLnBrk="1" latinLnBrk="0" hangingPunct="1">
        <a:lnSpc>
          <a:spcPct val="90000"/>
        </a:lnSpc>
        <a:spcBef>
          <a:spcPct val="0"/>
        </a:spcBef>
        <a:buNone/>
        <a:defRPr sz="5145" b="1" i="0" kern="1200">
          <a:solidFill>
            <a:schemeClr val="tx1"/>
          </a:solidFill>
          <a:latin typeface="Arial" panose="020B0604020202020204" pitchFamily="34" charset="0"/>
          <a:ea typeface="+mj-ea"/>
          <a:cs typeface="Arial" panose="020B0604020202020204" pitchFamily="34" charset="0"/>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sz="3274" b="0" i="0" kern="1200">
          <a:solidFill>
            <a:schemeClr val="tx1"/>
          </a:solidFill>
          <a:latin typeface="Arial" panose="020B0604020202020204" pitchFamily="34" charset="0"/>
          <a:ea typeface="+mn-ea"/>
          <a:cs typeface="Arial" panose="020B0604020202020204" pitchFamily="34" charset="0"/>
        </a:defRPr>
      </a:lvl1pPr>
      <a:lvl2pPr marL="801906" indent="-267302" algn="l" defTabSz="1069208" rtl="0" eaLnBrk="1" latinLnBrk="0" hangingPunct="1">
        <a:lnSpc>
          <a:spcPct val="90000"/>
        </a:lnSpc>
        <a:spcBef>
          <a:spcPts val="585"/>
        </a:spcBef>
        <a:buFont typeface="Arial" panose="020B0604020202020204" pitchFamily="34" charset="0"/>
        <a:buChar char="•"/>
        <a:defRPr sz="2806" b="0" i="0" kern="1200">
          <a:solidFill>
            <a:schemeClr val="tx1"/>
          </a:solidFill>
          <a:latin typeface="Arial" panose="020B0604020202020204" pitchFamily="34" charset="0"/>
          <a:ea typeface="+mn-ea"/>
          <a:cs typeface="Arial" panose="020B0604020202020204" pitchFamily="34" charset="0"/>
        </a:defRPr>
      </a:lvl2pPr>
      <a:lvl3pPr marL="1336510" indent="-267302" algn="l" defTabSz="1069208" rtl="0" eaLnBrk="1" latinLnBrk="0" hangingPunct="1">
        <a:lnSpc>
          <a:spcPct val="90000"/>
        </a:lnSpc>
        <a:spcBef>
          <a:spcPts val="585"/>
        </a:spcBef>
        <a:buFont typeface="Arial" panose="020B0604020202020204" pitchFamily="34" charset="0"/>
        <a:buChar char="•"/>
        <a:defRPr sz="2339" b="0" i="0" kern="1200">
          <a:solidFill>
            <a:schemeClr val="tx1"/>
          </a:solidFill>
          <a:latin typeface="Arial" panose="020B0604020202020204" pitchFamily="34" charset="0"/>
          <a:ea typeface="+mn-ea"/>
          <a:cs typeface="Arial" panose="020B0604020202020204" pitchFamily="34" charset="0"/>
        </a:defRPr>
      </a:lvl3pPr>
      <a:lvl4pPr marL="1871114" indent="-267302" algn="l" defTabSz="1069208" rtl="0" eaLnBrk="1" latinLnBrk="0" hangingPunct="1">
        <a:lnSpc>
          <a:spcPct val="90000"/>
        </a:lnSpc>
        <a:spcBef>
          <a:spcPts val="585"/>
        </a:spcBef>
        <a:buFont typeface="Arial" panose="020B0604020202020204" pitchFamily="34" charset="0"/>
        <a:buChar char="•"/>
        <a:defRPr sz="2105" b="0" i="0" kern="1200">
          <a:solidFill>
            <a:schemeClr val="tx1"/>
          </a:solidFill>
          <a:latin typeface="Arial" panose="020B0604020202020204" pitchFamily="34" charset="0"/>
          <a:ea typeface="+mn-ea"/>
          <a:cs typeface="Arial" panose="020B0604020202020204" pitchFamily="34" charset="0"/>
        </a:defRPr>
      </a:lvl4pPr>
      <a:lvl5pPr marL="2405718" indent="-267302" algn="l" defTabSz="1069208" rtl="0" eaLnBrk="1" latinLnBrk="0" hangingPunct="1">
        <a:lnSpc>
          <a:spcPct val="90000"/>
        </a:lnSpc>
        <a:spcBef>
          <a:spcPts val="585"/>
        </a:spcBef>
        <a:buFont typeface="Arial" panose="020B0604020202020204" pitchFamily="34" charset="0"/>
        <a:buChar char="•"/>
        <a:defRPr sz="2105" b="0" i="0" kern="1200">
          <a:solidFill>
            <a:schemeClr val="tx1"/>
          </a:solidFill>
          <a:latin typeface="Arial" panose="020B0604020202020204" pitchFamily="34" charset="0"/>
          <a:ea typeface="+mn-ea"/>
          <a:cs typeface="Arial" panose="020B0604020202020204" pitchFamily="34" charset="0"/>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6FE12C-4891-883D-2145-B639630129E9}"/>
              </a:ext>
            </a:extLst>
          </p:cNvPr>
          <p:cNvPicPr>
            <a:picLocks noChangeAspect="1"/>
          </p:cNvPicPr>
          <p:nvPr/>
        </p:nvPicPr>
        <p:blipFill rotWithShape="1">
          <a:blip r:embed="rId2"/>
          <a:srcRect l="3416" t="5151" r="3416" b="5151"/>
          <a:stretch/>
        </p:blipFill>
        <p:spPr>
          <a:xfrm>
            <a:off x="360000" y="360000"/>
            <a:ext cx="9972000" cy="14400000"/>
          </a:xfrm>
          <a:prstGeom prst="rect">
            <a:avLst/>
          </a:prstGeom>
        </p:spPr>
      </p:pic>
      <p:pic>
        <p:nvPicPr>
          <p:cNvPr id="17" name="Picture 16">
            <a:extLst>
              <a:ext uri="{FF2B5EF4-FFF2-40B4-BE49-F238E27FC236}">
                <a16:creationId xmlns:a16="http://schemas.microsoft.com/office/drawing/2014/main" id="{21128890-CDA2-D460-F073-F65AE74CDDF0}"/>
              </a:ext>
            </a:extLst>
          </p:cNvPr>
          <p:cNvPicPr>
            <a:picLocks noChangeAspect="1"/>
          </p:cNvPicPr>
          <p:nvPr/>
        </p:nvPicPr>
        <p:blipFill>
          <a:blip r:embed="rId3">
            <a:alphaModFix amt="42000"/>
          </a:blip>
          <a:stretch>
            <a:fillRect/>
          </a:stretch>
        </p:blipFill>
        <p:spPr>
          <a:xfrm>
            <a:off x="359814" y="359350"/>
            <a:ext cx="9972000" cy="14414514"/>
          </a:xfrm>
          <a:prstGeom prst="rect">
            <a:avLst/>
          </a:prstGeom>
        </p:spPr>
      </p:pic>
      <p:sp>
        <p:nvSpPr>
          <p:cNvPr id="6" name="Title 5">
            <a:extLst>
              <a:ext uri="{FF2B5EF4-FFF2-40B4-BE49-F238E27FC236}">
                <a16:creationId xmlns:a16="http://schemas.microsoft.com/office/drawing/2014/main" id="{BD9E5ABA-8951-2EB9-5323-5B95809E9412}"/>
              </a:ext>
            </a:extLst>
          </p:cNvPr>
          <p:cNvSpPr>
            <a:spLocks noGrp="1"/>
          </p:cNvSpPr>
          <p:nvPr>
            <p:ph type="ctrTitle"/>
          </p:nvPr>
        </p:nvSpPr>
        <p:spPr>
          <a:xfrm>
            <a:off x="359628" y="7896457"/>
            <a:ext cx="9972000" cy="1718464"/>
          </a:xfrm>
        </p:spPr>
        <p:txBody>
          <a:bodyPr wrap="square" lIns="360000" tIns="360000" rIns="360000" bIns="360000"/>
          <a:lstStyle/>
          <a:p>
            <a:pPr algn="l"/>
            <a:r>
              <a:rPr lang="en-US" b="1" dirty="0">
                <a:solidFill>
                  <a:schemeClr val="bg1"/>
                </a:solidFill>
                <a:latin typeface="Arial" panose="020B0604020202020204" pitchFamily="34" charset="0"/>
                <a:cs typeface="Arial" panose="020B0604020202020204" pitchFamily="34" charset="0"/>
              </a:rPr>
              <a:t>Event title here.</a:t>
            </a:r>
          </a:p>
        </p:txBody>
      </p:sp>
      <p:sp>
        <p:nvSpPr>
          <p:cNvPr id="9" name="Subtitle 6">
            <a:extLst>
              <a:ext uri="{FF2B5EF4-FFF2-40B4-BE49-F238E27FC236}">
                <a16:creationId xmlns:a16="http://schemas.microsoft.com/office/drawing/2014/main" id="{A143F345-1459-A720-9FC9-8C1A752BB271}"/>
              </a:ext>
            </a:extLst>
          </p:cNvPr>
          <p:cNvSpPr txBox="1">
            <a:spLocks/>
          </p:cNvSpPr>
          <p:nvPr/>
        </p:nvSpPr>
        <p:spPr>
          <a:xfrm>
            <a:off x="4121121" y="9586738"/>
            <a:ext cx="6210692" cy="3982330"/>
          </a:xfrm>
          <a:prstGeom prst="rect">
            <a:avLst/>
          </a:prstGeom>
          <a:solidFill>
            <a:srgbClr val="FA4237"/>
          </a:solidFill>
        </p:spPr>
        <p:txBody>
          <a:bodyPr vert="horz" lIns="360000" tIns="360000" rIns="360000" bIns="720000" rtlCol="0">
            <a:noAutofit/>
          </a:bodyPr>
          <a:lstStyle>
            <a:lvl1pPr marL="0" indent="0" algn="ctr" defTabSz="1069208" rtl="0" eaLnBrk="1" latinLnBrk="0" hangingPunct="1">
              <a:lnSpc>
                <a:spcPct val="90000"/>
              </a:lnSpc>
              <a:spcBef>
                <a:spcPts val="1169"/>
              </a:spcBef>
              <a:buFont typeface="Arial" panose="020B0604020202020204" pitchFamily="34" charset="0"/>
              <a:buNone/>
              <a:defRPr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9pPr>
          </a:lstStyle>
          <a:p>
            <a:pPr marL="22225" algn="l"/>
            <a:endParaRPr lang="en-US" b="1" dirty="0">
              <a:latin typeface="Arial" panose="020B0604020202020204" pitchFamily="34" charset="0"/>
              <a:cs typeface="Arial" panose="020B0604020202020204" pitchFamily="34" charset="0"/>
            </a:endParaRPr>
          </a:p>
        </p:txBody>
      </p:sp>
      <p:sp>
        <p:nvSpPr>
          <p:cNvPr id="19" name="Subtitle 6">
            <a:extLst>
              <a:ext uri="{FF2B5EF4-FFF2-40B4-BE49-F238E27FC236}">
                <a16:creationId xmlns:a16="http://schemas.microsoft.com/office/drawing/2014/main" id="{B997D967-568D-B31A-9BE3-7AD960002A03}"/>
              </a:ext>
            </a:extLst>
          </p:cNvPr>
          <p:cNvSpPr txBox="1">
            <a:spLocks/>
          </p:cNvSpPr>
          <p:nvPr/>
        </p:nvSpPr>
        <p:spPr>
          <a:xfrm>
            <a:off x="4121121" y="9586738"/>
            <a:ext cx="5737254" cy="2266785"/>
          </a:xfrm>
          <a:prstGeom prst="rect">
            <a:avLst/>
          </a:prstGeom>
          <a:noFill/>
        </p:spPr>
        <p:txBody>
          <a:bodyPr vert="horz" lIns="360000" tIns="360000" rIns="360000" bIns="360000" rtlCol="0">
            <a:noAutofit/>
          </a:bodyPr>
          <a:lstStyle>
            <a:lvl1pPr marL="0" indent="0" algn="ctr" defTabSz="1069208" rtl="0" eaLnBrk="1" latinLnBrk="0" hangingPunct="1">
              <a:lnSpc>
                <a:spcPct val="90000"/>
              </a:lnSpc>
              <a:spcBef>
                <a:spcPts val="1169"/>
              </a:spcBef>
              <a:buFont typeface="Arial" panose="020B0604020202020204" pitchFamily="34" charset="0"/>
              <a:buNone/>
              <a:defRPr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9pPr>
          </a:lstStyle>
          <a:p>
            <a:pPr marL="22225" algn="l">
              <a:lnSpc>
                <a:spcPts val="3000"/>
              </a:lnSpc>
            </a:pPr>
            <a:r>
              <a:rPr lang="en-AU" sz="2800" b="1" dirty="0">
                <a:solidFill>
                  <a:schemeClr val="bg1"/>
                </a:solidFill>
                <a:latin typeface="Arial" panose="020B0604020202020204" pitchFamily="34" charset="0"/>
                <a:cs typeface="Arial" panose="020B0604020202020204" pitchFamily="34" charset="0"/>
              </a:rPr>
              <a:t>Monday, October 10, 2022</a:t>
            </a:r>
          </a:p>
          <a:p>
            <a:pPr marL="22225" algn="l">
              <a:lnSpc>
                <a:spcPts val="3000"/>
              </a:lnSpc>
            </a:pPr>
            <a:r>
              <a:rPr lang="en-AU" sz="2800" b="1" dirty="0">
                <a:solidFill>
                  <a:schemeClr val="bg1"/>
                </a:solidFill>
                <a:latin typeface="Arial" panose="020B0604020202020204" pitchFamily="34" charset="0"/>
                <a:cs typeface="Arial" panose="020B0604020202020204" pitchFamily="34" charset="0"/>
              </a:rPr>
              <a:t>Location goes here.</a:t>
            </a:r>
          </a:p>
          <a:p>
            <a:pPr marL="22225" algn="l">
              <a:lnSpc>
                <a:spcPts val="3000"/>
              </a:lnSpc>
            </a:pPr>
            <a:r>
              <a:rPr lang="en-AU" sz="2800" b="1" dirty="0">
                <a:solidFill>
                  <a:schemeClr val="bg1"/>
                </a:solidFill>
                <a:latin typeface="Arial" panose="020B0604020202020204" pitchFamily="34" charset="0"/>
                <a:cs typeface="Arial" panose="020B0604020202020204" pitchFamily="34" charset="0"/>
              </a:rPr>
              <a:t>7:30 to 9:00pm</a:t>
            </a:r>
            <a:endParaRPr lang="en-US" b="1" dirty="0">
              <a:latin typeface="Arial" panose="020B0604020202020204" pitchFamily="34" charset="0"/>
              <a:cs typeface="Arial" panose="020B0604020202020204" pitchFamily="34" charset="0"/>
            </a:endParaRPr>
          </a:p>
        </p:txBody>
      </p:sp>
      <p:sp>
        <p:nvSpPr>
          <p:cNvPr id="20" name="Subtitle 6">
            <a:extLst>
              <a:ext uri="{FF2B5EF4-FFF2-40B4-BE49-F238E27FC236}">
                <a16:creationId xmlns:a16="http://schemas.microsoft.com/office/drawing/2014/main" id="{AC49C392-C4ED-C266-C6FE-F27CACD2B4E6}"/>
              </a:ext>
            </a:extLst>
          </p:cNvPr>
          <p:cNvSpPr txBox="1">
            <a:spLocks/>
          </p:cNvSpPr>
          <p:nvPr/>
        </p:nvSpPr>
        <p:spPr>
          <a:xfrm>
            <a:off x="4160254" y="11577903"/>
            <a:ext cx="5698121" cy="1969719"/>
          </a:xfrm>
          <a:prstGeom prst="rect">
            <a:avLst/>
          </a:prstGeom>
          <a:noFill/>
        </p:spPr>
        <p:txBody>
          <a:bodyPr vert="horz" lIns="360000" tIns="360000" rIns="360000" bIns="360000" rtlCol="0">
            <a:noAutofit/>
          </a:bodyPr>
          <a:lstStyle>
            <a:lvl1pPr marL="0" indent="0" algn="ctr" defTabSz="1069208" rtl="0" eaLnBrk="1" latinLnBrk="0" hangingPunct="1">
              <a:lnSpc>
                <a:spcPct val="90000"/>
              </a:lnSpc>
              <a:spcBef>
                <a:spcPts val="1169"/>
              </a:spcBef>
              <a:buFont typeface="Arial" panose="020B0604020202020204" pitchFamily="34" charset="0"/>
              <a:buNone/>
              <a:defRPr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sz="1871" kern="1200">
                <a:solidFill>
                  <a:schemeClr val="tx1"/>
                </a:solidFill>
                <a:latin typeface="+mn-lt"/>
                <a:ea typeface="+mn-ea"/>
                <a:cs typeface="+mn-cs"/>
              </a:defRPr>
            </a:lvl9pPr>
          </a:lstStyle>
          <a:p>
            <a:pPr marL="22225" algn="l">
              <a:lnSpc>
                <a:spcPct val="100000"/>
              </a:lnSpc>
            </a:pPr>
            <a:r>
              <a:rPr lang="en-AU" sz="2000" dirty="0">
                <a:solidFill>
                  <a:schemeClr val="bg1"/>
                </a:solidFill>
                <a:latin typeface="Arial" panose="020B0604020202020204" pitchFamily="34" charset="0"/>
                <a:cs typeface="Arial" panose="020B0604020202020204" pitchFamily="34" charset="0"/>
              </a:rPr>
              <a:t>RSVP by 07.09.22</a:t>
            </a:r>
          </a:p>
          <a:p>
            <a:pPr marL="22225" algn="l">
              <a:lnSpc>
                <a:spcPct val="100000"/>
              </a:lnSpc>
            </a:pPr>
            <a:r>
              <a:rPr lang="en-AU" sz="2000" dirty="0">
                <a:solidFill>
                  <a:schemeClr val="bg1"/>
                </a:solidFill>
                <a:latin typeface="Arial" panose="020B0604020202020204" pitchFamily="34" charset="0"/>
                <a:cs typeface="Arial" panose="020B0604020202020204" pitchFamily="34" charset="0"/>
              </a:rPr>
              <a:t>Jane Smith</a:t>
            </a:r>
          </a:p>
          <a:p>
            <a:pPr marL="22225" algn="l">
              <a:lnSpc>
                <a:spcPct val="100000"/>
              </a:lnSpc>
            </a:pPr>
            <a:r>
              <a:rPr lang="en-AU" sz="2000" dirty="0" err="1">
                <a:solidFill>
                  <a:schemeClr val="bg1"/>
                </a:solidFill>
                <a:latin typeface="Arial" panose="020B0604020202020204" pitchFamily="34" charset="0"/>
                <a:cs typeface="Arial" panose="020B0604020202020204" pitchFamily="34" charset="0"/>
              </a:rPr>
              <a:t>info@schoolemail</a:t>
            </a:r>
            <a:r>
              <a:rPr lang="en-AU" sz="2000" dirty="0">
                <a:solidFill>
                  <a:schemeClr val="bg1"/>
                </a:solidFill>
                <a:latin typeface="Arial" panose="020B0604020202020204" pitchFamily="34" charset="0"/>
                <a:cs typeface="Arial" panose="020B0604020202020204" pitchFamily="34" charset="0"/>
              </a:rPr>
              <a:t> address</a:t>
            </a:r>
          </a:p>
        </p:txBody>
      </p:sp>
      <p:pic>
        <p:nvPicPr>
          <p:cNvPr id="22" name="Picture 21">
            <a:extLst>
              <a:ext uri="{FF2B5EF4-FFF2-40B4-BE49-F238E27FC236}">
                <a16:creationId xmlns:a16="http://schemas.microsoft.com/office/drawing/2014/main" id="{4B600429-D42D-1E3C-1359-009F265F8AAD}"/>
              </a:ext>
            </a:extLst>
          </p:cNvPr>
          <p:cNvPicPr>
            <a:picLocks noChangeAspect="1"/>
          </p:cNvPicPr>
          <p:nvPr/>
        </p:nvPicPr>
        <p:blipFill>
          <a:blip r:embed="rId4"/>
          <a:srcRect/>
          <a:stretch/>
        </p:blipFill>
        <p:spPr>
          <a:xfrm>
            <a:off x="1720820" y="1274946"/>
            <a:ext cx="3447526" cy="2851658"/>
          </a:xfrm>
          <a:prstGeom prst="rect">
            <a:avLst/>
          </a:prstGeom>
        </p:spPr>
      </p:pic>
    </p:spTree>
    <p:extLst>
      <p:ext uri="{BB962C8B-B14F-4D97-AF65-F5344CB8AC3E}">
        <p14:creationId xmlns:p14="http://schemas.microsoft.com/office/powerpoint/2010/main" val="2698802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1AD4-85DB-96A6-5A69-32135850B2D4}"/>
              </a:ext>
            </a:extLst>
          </p:cNvPr>
          <p:cNvSpPr>
            <a:spLocks noGrp="1"/>
          </p:cNvSpPr>
          <p:nvPr>
            <p:ph type="title"/>
          </p:nvPr>
        </p:nvSpPr>
        <p:spPr/>
        <p:txBody>
          <a:bodyPr>
            <a:normAutofit fontScale="90000"/>
          </a:bodyPr>
          <a:lstStyle/>
          <a:p>
            <a:r>
              <a:rPr lang="en-US" dirty="0">
                <a:latin typeface="Arial Black" panose="020B0604020202020204" pitchFamily="34" charset="0"/>
                <a:cs typeface="Arial Black" panose="020B0604020202020204" pitchFamily="34" charset="0"/>
              </a:rPr>
              <a:t>Lorem ipsum dolor</a:t>
            </a:r>
          </a:p>
        </p:txBody>
      </p:sp>
      <p:sp>
        <p:nvSpPr>
          <p:cNvPr id="3" name="Text Placeholder 2">
            <a:extLst>
              <a:ext uri="{FF2B5EF4-FFF2-40B4-BE49-F238E27FC236}">
                <a16:creationId xmlns:a16="http://schemas.microsoft.com/office/drawing/2014/main" id="{75DECB94-B188-11C7-09C4-F711471AE8C5}"/>
              </a:ext>
            </a:extLst>
          </p:cNvPr>
          <p:cNvSpPr>
            <a:spLocks noGrp="1"/>
          </p:cNvSpPr>
          <p:nvPr>
            <p:ph type="body" idx="1"/>
          </p:nvPr>
        </p:nvSpPr>
        <p:spPr>
          <a:xfrm>
            <a:off x="1071562" y="12946233"/>
            <a:ext cx="8772525" cy="1784180"/>
          </a:xfrm>
        </p:spPr>
        <p:txBody>
          <a:bodyPr/>
          <a:lstStyle/>
          <a:p>
            <a:r>
              <a:rPr lang="en-AU" b="0" i="0" dirty="0">
                <a:effectLst/>
              </a:rPr>
              <a:t>Lorem ipsum </a:t>
            </a:r>
            <a:r>
              <a:rPr lang="en-AU" b="0" i="0" dirty="0" err="1">
                <a:effectLst/>
              </a:rPr>
              <a:t>dolor</a:t>
            </a:r>
            <a:r>
              <a:rPr lang="en-AU" b="0" i="0" dirty="0">
                <a:effectLst/>
              </a:rPr>
              <a:t> sit amet, consectetur adipiscing elit, sed do eiusmod tempor incididunt ut labore et dolore magna aliqua. Ut enim ad minim veniam, quis .</a:t>
            </a:r>
            <a:endParaRPr lang="en-US" dirty="0"/>
          </a:p>
        </p:txBody>
      </p:sp>
      <p:sp>
        <p:nvSpPr>
          <p:cNvPr id="4" name="Text Placeholder 3">
            <a:extLst>
              <a:ext uri="{FF2B5EF4-FFF2-40B4-BE49-F238E27FC236}">
                <a16:creationId xmlns:a16="http://schemas.microsoft.com/office/drawing/2014/main" id="{4972CB67-280C-9A82-B2C0-589F50F1B37D}"/>
              </a:ext>
            </a:extLst>
          </p:cNvPr>
          <p:cNvSpPr>
            <a:spLocks noGrp="1"/>
          </p:cNvSpPr>
          <p:nvPr>
            <p:ph type="body" idx="10"/>
          </p:nvPr>
        </p:nvSpPr>
        <p:spPr/>
        <p:txBody>
          <a:bodyPr/>
          <a:lstStyle/>
          <a:p>
            <a:r>
              <a:rPr lang="en-US" dirty="0"/>
              <a:t>School Name Here</a:t>
            </a:r>
          </a:p>
        </p:txBody>
      </p:sp>
    </p:spTree>
    <p:extLst>
      <p:ext uri="{BB962C8B-B14F-4D97-AF65-F5344CB8AC3E}">
        <p14:creationId xmlns:p14="http://schemas.microsoft.com/office/powerpoint/2010/main" val="92392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DAC33-A741-6EF3-0386-E80FC59D2C26}"/>
              </a:ext>
            </a:extLst>
          </p:cNvPr>
          <p:cNvSpPr>
            <a:spLocks noGrp="1"/>
          </p:cNvSpPr>
          <p:nvPr>
            <p:ph type="ctrTitle"/>
          </p:nvPr>
        </p:nvSpPr>
        <p:spPr>
          <a:xfrm>
            <a:off x="428626" y="52609"/>
            <a:ext cx="9461302" cy="2242460"/>
          </a:xfrm>
        </p:spPr>
        <p:txBody>
          <a:bodyPr/>
          <a:lstStyle/>
          <a:p>
            <a:pPr algn="l"/>
            <a:r>
              <a:rPr lang="en-US" dirty="0"/>
              <a:t>Colour Palette</a:t>
            </a:r>
          </a:p>
        </p:txBody>
      </p:sp>
    </p:spTree>
    <p:extLst>
      <p:ext uri="{BB962C8B-B14F-4D97-AF65-F5344CB8AC3E}">
        <p14:creationId xmlns:p14="http://schemas.microsoft.com/office/powerpoint/2010/main" val="176269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D193-74D5-5D19-F72A-C6F9DC18E3ED}"/>
              </a:ext>
            </a:extLst>
          </p:cNvPr>
          <p:cNvSpPr>
            <a:spLocks noGrp="1"/>
          </p:cNvSpPr>
          <p:nvPr>
            <p:ph type="title"/>
          </p:nvPr>
        </p:nvSpPr>
        <p:spPr/>
        <p:txBody>
          <a:bodyPr/>
          <a:lstStyle/>
          <a:p>
            <a:r>
              <a:rPr lang="en-US" dirty="0">
                <a:solidFill>
                  <a:srgbClr val="53274F"/>
                </a:solidFill>
                <a:latin typeface="Arial Black" panose="020B0604020202020204" pitchFamily="34" charset="0"/>
                <a:cs typeface="Arial Black" panose="020B0604020202020204" pitchFamily="34" charset="0"/>
              </a:rPr>
              <a:t>Heading here in two or three lines only in Arial black</a:t>
            </a:r>
          </a:p>
        </p:txBody>
      </p:sp>
      <p:sp>
        <p:nvSpPr>
          <p:cNvPr id="3" name="Text Placeholder 2">
            <a:extLst>
              <a:ext uri="{FF2B5EF4-FFF2-40B4-BE49-F238E27FC236}">
                <a16:creationId xmlns:a16="http://schemas.microsoft.com/office/drawing/2014/main" id="{F5F8F638-717B-AAFD-ACF6-CA1CD841AC06}"/>
              </a:ext>
            </a:extLst>
          </p:cNvPr>
          <p:cNvSpPr>
            <a:spLocks noGrp="1"/>
          </p:cNvSpPr>
          <p:nvPr>
            <p:ph type="body" idx="1"/>
          </p:nvPr>
        </p:nvSpPr>
        <p:spPr/>
        <p:txBody>
          <a:bodyPr/>
          <a:lstStyle/>
          <a:p>
            <a:r>
              <a:rPr lang="en-US" dirty="0">
                <a:solidFill>
                  <a:srgbClr val="53274F"/>
                </a:solidFill>
              </a:rPr>
              <a:t>Body copy here in Arial regular. Keep it short. </a:t>
            </a:r>
            <a:r>
              <a:rPr lang="en-AU" b="0" i="0" dirty="0">
                <a:solidFill>
                  <a:srgbClr val="53274F"/>
                </a:solidFill>
                <a:effectLst/>
              </a:rPr>
              <a:t>Lorem ipsum </a:t>
            </a:r>
            <a:r>
              <a:rPr lang="en-AU" b="0" i="0" dirty="0" err="1">
                <a:solidFill>
                  <a:srgbClr val="53274F"/>
                </a:solidFill>
                <a:effectLst/>
              </a:rPr>
              <a:t>dolor</a:t>
            </a:r>
            <a:r>
              <a:rPr lang="en-AU" b="0" i="0" dirty="0">
                <a:solidFill>
                  <a:srgbClr val="53274F"/>
                </a:solidFill>
                <a:effectLst/>
              </a:rPr>
              <a:t> sit amet, consectetur adipiscing elit, sed do eiusmod tempor incididunt ut labore et dolore magna.</a:t>
            </a:r>
            <a:endParaRPr lang="en-US" dirty="0">
              <a:solidFill>
                <a:srgbClr val="53274F"/>
              </a:solidFill>
            </a:endParaRPr>
          </a:p>
        </p:txBody>
      </p:sp>
      <p:sp>
        <p:nvSpPr>
          <p:cNvPr id="4" name="Text Placeholder 3">
            <a:extLst>
              <a:ext uri="{FF2B5EF4-FFF2-40B4-BE49-F238E27FC236}">
                <a16:creationId xmlns:a16="http://schemas.microsoft.com/office/drawing/2014/main" id="{9B1F4379-16E2-C28F-6AD3-9466CBDA10EA}"/>
              </a:ext>
            </a:extLst>
          </p:cNvPr>
          <p:cNvSpPr>
            <a:spLocks noGrp="1"/>
          </p:cNvSpPr>
          <p:nvPr>
            <p:ph type="body" idx="11"/>
          </p:nvPr>
        </p:nvSpPr>
        <p:spPr/>
        <p:txBody>
          <a:bodyPr/>
          <a:lstStyle/>
          <a:p>
            <a:r>
              <a:rPr lang="en-US" dirty="0"/>
              <a:t>School Name Here</a:t>
            </a:r>
          </a:p>
        </p:txBody>
      </p:sp>
    </p:spTree>
    <p:extLst>
      <p:ext uri="{BB962C8B-B14F-4D97-AF65-F5344CB8AC3E}">
        <p14:creationId xmlns:p14="http://schemas.microsoft.com/office/powerpoint/2010/main" val="3246231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136A-18F4-39EA-4F10-0AAF509AEB48}"/>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Heading goes here in Arial black</a:t>
            </a:r>
          </a:p>
        </p:txBody>
      </p:sp>
      <p:sp>
        <p:nvSpPr>
          <p:cNvPr id="3" name="Text Placeholder 2">
            <a:extLst>
              <a:ext uri="{FF2B5EF4-FFF2-40B4-BE49-F238E27FC236}">
                <a16:creationId xmlns:a16="http://schemas.microsoft.com/office/drawing/2014/main" id="{CE47C3B2-8B75-5DED-8408-1E131ADD37F6}"/>
              </a:ext>
            </a:extLst>
          </p:cNvPr>
          <p:cNvSpPr>
            <a:spLocks noGrp="1"/>
          </p:cNvSpPr>
          <p:nvPr>
            <p:ph type="body" idx="1"/>
          </p:nvPr>
        </p:nvSpPr>
        <p:spPr/>
        <p:txBody>
          <a:bodyPr/>
          <a:lstStyle/>
          <a:p>
            <a:r>
              <a:rPr lang="en-US" dirty="0"/>
              <a:t>Body copy here in a </a:t>
            </a:r>
            <a:r>
              <a:rPr lang="en-US" dirty="0" err="1"/>
              <a:t>paragaph</a:t>
            </a:r>
            <a:r>
              <a:rPr lang="en-US" dirty="0"/>
              <a:t> or a sentence or two. </a:t>
            </a:r>
            <a:r>
              <a:rPr lang="en-AU" b="0" i="0" dirty="0">
                <a:effectLst/>
              </a:rPr>
              <a:t>Lorem ipsum </a:t>
            </a:r>
            <a:r>
              <a:rPr lang="en-AU" b="0" i="0" dirty="0" err="1">
                <a:effectLst/>
              </a:rPr>
              <a:t>dolor</a:t>
            </a:r>
            <a:r>
              <a:rPr lang="en-AU" b="0" i="0" dirty="0">
                <a:effectLst/>
              </a:rPr>
              <a:t> sit amet, consectetur adipiscing elit, sed do eiusmod tempor incididunt ut labore et dolore magna aliqua. Ut enim ad minim veniam, quis nostrud.</a:t>
            </a:r>
            <a:endParaRPr lang="en-US" dirty="0"/>
          </a:p>
          <a:p>
            <a:endParaRPr lang="en-US" dirty="0"/>
          </a:p>
        </p:txBody>
      </p:sp>
      <p:sp>
        <p:nvSpPr>
          <p:cNvPr id="4" name="Text Placeholder 3">
            <a:extLst>
              <a:ext uri="{FF2B5EF4-FFF2-40B4-BE49-F238E27FC236}">
                <a16:creationId xmlns:a16="http://schemas.microsoft.com/office/drawing/2014/main" id="{D5B6D237-09A7-56F4-6F90-06DD2433016D}"/>
              </a:ext>
            </a:extLst>
          </p:cNvPr>
          <p:cNvSpPr>
            <a:spLocks noGrp="1"/>
          </p:cNvSpPr>
          <p:nvPr>
            <p:ph type="body" idx="11"/>
          </p:nvPr>
        </p:nvSpPr>
        <p:spPr/>
        <p:txBody>
          <a:bodyPr/>
          <a:lstStyle/>
          <a:p>
            <a:r>
              <a:rPr lang="en-US" dirty="0"/>
              <a:t>School Name Here</a:t>
            </a:r>
          </a:p>
        </p:txBody>
      </p:sp>
    </p:spTree>
    <p:extLst>
      <p:ext uri="{BB962C8B-B14F-4D97-AF65-F5344CB8AC3E}">
        <p14:creationId xmlns:p14="http://schemas.microsoft.com/office/powerpoint/2010/main" val="44130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BAC-B4DC-54EB-74EE-97243453D37F}"/>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Heading goes here in Arial Black</a:t>
            </a:r>
          </a:p>
        </p:txBody>
      </p:sp>
      <p:sp>
        <p:nvSpPr>
          <p:cNvPr id="3" name="Text Placeholder 2">
            <a:extLst>
              <a:ext uri="{FF2B5EF4-FFF2-40B4-BE49-F238E27FC236}">
                <a16:creationId xmlns:a16="http://schemas.microsoft.com/office/drawing/2014/main" id="{868999FD-5D1D-DD4B-67F2-C031D8A7B92D}"/>
              </a:ext>
            </a:extLst>
          </p:cNvPr>
          <p:cNvSpPr>
            <a:spLocks noGrp="1"/>
          </p:cNvSpPr>
          <p:nvPr>
            <p:ph type="body" idx="1"/>
          </p:nvPr>
        </p:nvSpPr>
        <p:spPr/>
        <p:txBody>
          <a:bodyPr/>
          <a:lstStyle/>
          <a:p>
            <a:r>
              <a:rPr lang="en-US" dirty="0"/>
              <a:t>A sentence or a paragraph here in Arial regular. </a:t>
            </a:r>
            <a:r>
              <a:rPr lang="en-AU" b="0" i="0" dirty="0">
                <a:effectLst/>
              </a:rPr>
              <a:t>Lorem ipsum </a:t>
            </a:r>
            <a:r>
              <a:rPr lang="en-AU" b="0" i="0" dirty="0" err="1">
                <a:effectLst/>
              </a:rPr>
              <a:t>dolor</a:t>
            </a:r>
            <a:r>
              <a:rPr lang="en-AU" b="0" i="0" dirty="0">
                <a:effectLst/>
              </a:rPr>
              <a:t> sit amet, consectetur adipiscing elit, sed do eiusmod tempor incididunt ut labore et dolore magna aliqua. Ut enim ad minim veniam, quis nostrud.</a:t>
            </a:r>
            <a:endParaRPr lang="en-US" dirty="0"/>
          </a:p>
        </p:txBody>
      </p:sp>
      <p:sp>
        <p:nvSpPr>
          <p:cNvPr id="4" name="Text Placeholder 3">
            <a:extLst>
              <a:ext uri="{FF2B5EF4-FFF2-40B4-BE49-F238E27FC236}">
                <a16:creationId xmlns:a16="http://schemas.microsoft.com/office/drawing/2014/main" id="{F9823C4B-2AAC-E850-BDA6-C7DE27E3A924}"/>
              </a:ext>
            </a:extLst>
          </p:cNvPr>
          <p:cNvSpPr>
            <a:spLocks noGrp="1"/>
          </p:cNvSpPr>
          <p:nvPr>
            <p:ph type="body" idx="10"/>
          </p:nvPr>
        </p:nvSpPr>
        <p:spPr/>
        <p:txBody>
          <a:bodyPr/>
          <a:lstStyle/>
          <a:p>
            <a:r>
              <a:rPr lang="en-US" dirty="0">
                <a:solidFill>
                  <a:srgbClr val="6A5B20"/>
                </a:solidFill>
              </a:rPr>
              <a:t>School Name Here in Arial</a:t>
            </a:r>
          </a:p>
        </p:txBody>
      </p:sp>
    </p:spTree>
    <p:extLst>
      <p:ext uri="{BB962C8B-B14F-4D97-AF65-F5344CB8AC3E}">
        <p14:creationId xmlns:p14="http://schemas.microsoft.com/office/powerpoint/2010/main" val="171564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5B60-0665-3B35-9C01-735D5A01F193}"/>
              </a:ext>
            </a:extLst>
          </p:cNvPr>
          <p:cNvSpPr>
            <a:spLocks noGrp="1"/>
          </p:cNvSpPr>
          <p:nvPr>
            <p:ph type="title"/>
          </p:nvPr>
        </p:nvSpPr>
        <p:spPr/>
        <p:txBody>
          <a:bodyPr>
            <a:normAutofit fontScale="90000"/>
          </a:bodyPr>
          <a:lstStyle/>
          <a:p>
            <a:r>
              <a:rPr lang="en-US" b="0" dirty="0">
                <a:latin typeface="Arial Black" panose="020B0604020202020204" pitchFamily="34" charset="0"/>
                <a:cs typeface="Arial Black" panose="020B0604020202020204" pitchFamily="34" charset="0"/>
              </a:rPr>
              <a:t>Heading goes here in two lines</a:t>
            </a:r>
          </a:p>
        </p:txBody>
      </p:sp>
      <p:sp>
        <p:nvSpPr>
          <p:cNvPr id="3" name="Text Placeholder 2">
            <a:extLst>
              <a:ext uri="{FF2B5EF4-FFF2-40B4-BE49-F238E27FC236}">
                <a16:creationId xmlns:a16="http://schemas.microsoft.com/office/drawing/2014/main" id="{6CC1EF24-6DC8-AD9F-AA42-316D78E7D8FD}"/>
              </a:ext>
            </a:extLst>
          </p:cNvPr>
          <p:cNvSpPr>
            <a:spLocks noGrp="1"/>
          </p:cNvSpPr>
          <p:nvPr>
            <p:ph type="body" idx="1"/>
          </p:nvPr>
        </p:nvSpPr>
        <p:spPr/>
        <p:txBody>
          <a:bodyPr>
            <a:normAutofit/>
          </a:bodyPr>
          <a:lstStyle/>
          <a:p>
            <a:r>
              <a:rPr lang="en-US" dirty="0"/>
              <a:t>Body copy here in a </a:t>
            </a:r>
            <a:r>
              <a:rPr lang="en-US" dirty="0" err="1"/>
              <a:t>paragaph</a:t>
            </a:r>
            <a:r>
              <a:rPr lang="en-US" dirty="0"/>
              <a:t> or a sentence or two. </a:t>
            </a:r>
            <a:r>
              <a:rPr lang="en-AU" b="0" i="0" dirty="0">
                <a:effectLst/>
              </a:rPr>
              <a:t>Lorem ipsum </a:t>
            </a:r>
            <a:r>
              <a:rPr lang="en-AU" b="0" i="0" dirty="0" err="1">
                <a:effectLst/>
              </a:rPr>
              <a:t>dolor</a:t>
            </a:r>
            <a:r>
              <a:rPr lang="en-AU" b="0" i="0" dirty="0">
                <a:effectLst/>
              </a:rPr>
              <a:t> sit amet, consectetur adipiscing elit, sed do eiusmod tempor incididunt ut labore et dolore magna aliqua. Ut enim ad minim veniam, quis nostrud.</a:t>
            </a:r>
            <a:endParaRPr lang="en-US" dirty="0"/>
          </a:p>
        </p:txBody>
      </p:sp>
      <p:sp>
        <p:nvSpPr>
          <p:cNvPr id="4" name="Text Placeholder 3">
            <a:extLst>
              <a:ext uri="{FF2B5EF4-FFF2-40B4-BE49-F238E27FC236}">
                <a16:creationId xmlns:a16="http://schemas.microsoft.com/office/drawing/2014/main" id="{78BECE1A-171E-E1ED-B23C-D57178D44C2C}"/>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8759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8F98C-16FD-608D-DFB5-BE0D5BDDE1C4}"/>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Heading goes here in Arial black</a:t>
            </a:r>
          </a:p>
        </p:txBody>
      </p:sp>
      <p:sp>
        <p:nvSpPr>
          <p:cNvPr id="3" name="Text Placeholder 2">
            <a:extLst>
              <a:ext uri="{FF2B5EF4-FFF2-40B4-BE49-F238E27FC236}">
                <a16:creationId xmlns:a16="http://schemas.microsoft.com/office/drawing/2014/main" id="{C0CAAB75-057B-22FA-1D83-04A4BD4E2E43}"/>
              </a:ext>
            </a:extLst>
          </p:cNvPr>
          <p:cNvSpPr>
            <a:spLocks noGrp="1"/>
          </p:cNvSpPr>
          <p:nvPr>
            <p:ph type="body" idx="1"/>
          </p:nvPr>
        </p:nvSpPr>
        <p:spPr/>
        <p:txBody>
          <a:bodyPr/>
          <a:lstStyle/>
          <a:p>
            <a:r>
              <a:rPr lang="en-US" dirty="0"/>
              <a:t>Body copy goes here in Arial in a short paragraph or a sentence.</a:t>
            </a:r>
          </a:p>
        </p:txBody>
      </p:sp>
      <p:sp>
        <p:nvSpPr>
          <p:cNvPr id="4" name="Text Placeholder 3">
            <a:extLst>
              <a:ext uri="{FF2B5EF4-FFF2-40B4-BE49-F238E27FC236}">
                <a16:creationId xmlns:a16="http://schemas.microsoft.com/office/drawing/2014/main" id="{A7ADE684-39F9-190B-6DA2-3F179CB8C5CE}"/>
              </a:ext>
            </a:extLst>
          </p:cNvPr>
          <p:cNvSpPr>
            <a:spLocks noGrp="1"/>
          </p:cNvSpPr>
          <p:nvPr>
            <p:ph type="body" idx="10"/>
          </p:nvPr>
        </p:nvSpPr>
        <p:spPr/>
        <p:txBody>
          <a:bodyPr/>
          <a:lstStyle/>
          <a:p>
            <a:r>
              <a:rPr lang="en-US" dirty="0"/>
              <a:t>School Name Here in Arial</a:t>
            </a:r>
          </a:p>
        </p:txBody>
      </p:sp>
    </p:spTree>
    <p:extLst>
      <p:ext uri="{BB962C8B-B14F-4D97-AF65-F5344CB8AC3E}">
        <p14:creationId xmlns:p14="http://schemas.microsoft.com/office/powerpoint/2010/main" val="410096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5357-099E-06A4-EBBF-78118D6B759A}"/>
              </a:ext>
            </a:extLst>
          </p:cNvPr>
          <p:cNvSpPr>
            <a:spLocks noGrp="1"/>
          </p:cNvSpPr>
          <p:nvPr>
            <p:ph type="title"/>
          </p:nvPr>
        </p:nvSpPr>
        <p:spPr/>
        <p:txBody>
          <a:bodyPr>
            <a:normAutofit fontScale="90000"/>
          </a:bodyPr>
          <a:lstStyle/>
          <a:p>
            <a:r>
              <a:rPr lang="en-US" dirty="0">
                <a:latin typeface="Arial Black" panose="020B0604020202020204" pitchFamily="34" charset="0"/>
                <a:cs typeface="Arial Black" panose="020B0604020202020204" pitchFamily="34" charset="0"/>
              </a:rPr>
              <a:t>Lorem </a:t>
            </a:r>
            <a:r>
              <a:rPr lang="en-US" dirty="0" err="1">
                <a:latin typeface="Arial Black" panose="020B0604020202020204" pitchFamily="34" charset="0"/>
                <a:cs typeface="Arial Black" panose="020B0604020202020204" pitchFamily="34" charset="0"/>
              </a:rPr>
              <a:t>ispum</a:t>
            </a:r>
            <a:r>
              <a:rPr lang="en-US" dirty="0">
                <a:latin typeface="Arial Black" panose="020B0604020202020204" pitchFamily="34" charset="0"/>
                <a:cs typeface="Arial Black" panose="020B0604020202020204" pitchFamily="34" charset="0"/>
              </a:rPr>
              <a:t> dolor</a:t>
            </a:r>
          </a:p>
        </p:txBody>
      </p:sp>
      <p:sp>
        <p:nvSpPr>
          <p:cNvPr id="3" name="Text Placeholder 2">
            <a:extLst>
              <a:ext uri="{FF2B5EF4-FFF2-40B4-BE49-F238E27FC236}">
                <a16:creationId xmlns:a16="http://schemas.microsoft.com/office/drawing/2014/main" id="{FC684FEF-A4B6-432C-D196-9B702BAFC60D}"/>
              </a:ext>
            </a:extLst>
          </p:cNvPr>
          <p:cNvSpPr>
            <a:spLocks noGrp="1"/>
          </p:cNvSpPr>
          <p:nvPr>
            <p:ph type="body" idx="1"/>
          </p:nvPr>
        </p:nvSpPr>
        <p:spPr/>
        <p:txBody>
          <a:bodyPr>
            <a:noAutofit/>
          </a:bodyPr>
          <a:lstStyle/>
          <a:p>
            <a:r>
              <a:rPr lang="en-AU" sz="2000" b="0" i="0" dirty="0">
                <a:effectLst/>
              </a:rPr>
              <a:t>Lorem ipsum </a:t>
            </a:r>
            <a:r>
              <a:rPr lang="en-AU" sz="2000" b="0" i="0" dirty="0" err="1">
                <a:effectLst/>
              </a:rPr>
              <a:t>dolor</a:t>
            </a:r>
            <a:r>
              <a:rPr lang="en-AU" sz="2000" b="0" i="0" dirty="0">
                <a:effectLst/>
              </a:rPr>
              <a:t> sit amet, consectetur adipiscing elit, sed do eiusmod tempor incididunt ut labore et dolore magna aliqua. Ut enim ad minim veniam, quis nostrud.</a:t>
            </a:r>
            <a:endParaRPr lang="en-US" sz="2000" dirty="0"/>
          </a:p>
        </p:txBody>
      </p:sp>
      <p:sp>
        <p:nvSpPr>
          <p:cNvPr id="4" name="Text Placeholder 3">
            <a:extLst>
              <a:ext uri="{FF2B5EF4-FFF2-40B4-BE49-F238E27FC236}">
                <a16:creationId xmlns:a16="http://schemas.microsoft.com/office/drawing/2014/main" id="{DE1839B4-6BB6-E7F8-759E-A1CA81B4C024}"/>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092491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0AD9-FC78-D387-8F39-D06C87061BA1}"/>
              </a:ext>
            </a:extLst>
          </p:cNvPr>
          <p:cNvSpPr>
            <a:spLocks noGrp="1"/>
          </p:cNvSpPr>
          <p:nvPr>
            <p:ph type="title"/>
          </p:nvPr>
        </p:nvSpPr>
        <p:spPr/>
        <p:txBody>
          <a:bodyPr>
            <a:normAutofit fontScale="90000"/>
          </a:bodyPr>
          <a:lstStyle/>
          <a:p>
            <a:r>
              <a:rPr lang="en-AU" dirty="0">
                <a:effectLst/>
                <a:latin typeface="Arial Black" panose="020B0604020202020204" pitchFamily="34" charset="0"/>
                <a:cs typeface="Arial Black" panose="020B0604020202020204" pitchFamily="34" charset="0"/>
              </a:rPr>
              <a:t>Lorem ipsum </a:t>
            </a:r>
            <a:r>
              <a:rPr lang="en-AU" dirty="0" err="1">
                <a:effectLst/>
                <a:latin typeface="Arial Black" panose="020B0604020202020204" pitchFamily="34" charset="0"/>
                <a:cs typeface="Arial Black" panose="020B0604020202020204" pitchFamily="34" charset="0"/>
              </a:rPr>
              <a:t>dolor</a:t>
            </a:r>
            <a:r>
              <a:rPr lang="en-AU" dirty="0">
                <a:effectLst/>
                <a:latin typeface="Arial Black" panose="020B0604020202020204" pitchFamily="34" charset="0"/>
                <a:cs typeface="Arial Black" panose="020B0604020202020204" pitchFamily="34" charset="0"/>
              </a:rPr>
              <a:t> sit amet, consectetur adipiscing elit.</a:t>
            </a:r>
            <a:endParaRPr lang="en-US" dirty="0">
              <a:latin typeface="Arial Black" panose="020B0604020202020204" pitchFamily="34" charset="0"/>
              <a:cs typeface="Arial Black" panose="020B0604020202020204" pitchFamily="34" charset="0"/>
            </a:endParaRPr>
          </a:p>
        </p:txBody>
      </p:sp>
      <p:sp>
        <p:nvSpPr>
          <p:cNvPr id="3" name="Text Placeholder 2">
            <a:extLst>
              <a:ext uri="{FF2B5EF4-FFF2-40B4-BE49-F238E27FC236}">
                <a16:creationId xmlns:a16="http://schemas.microsoft.com/office/drawing/2014/main" id="{79409976-9183-5450-FFA4-F23172045359}"/>
              </a:ext>
            </a:extLst>
          </p:cNvPr>
          <p:cNvSpPr>
            <a:spLocks noGrp="1"/>
          </p:cNvSpPr>
          <p:nvPr>
            <p:ph type="body" idx="1"/>
          </p:nvPr>
        </p:nvSpPr>
        <p:spPr/>
        <p:txBody>
          <a:bodyPr>
            <a:noAutofit/>
          </a:bodyPr>
          <a:lstStyle/>
          <a:p>
            <a:r>
              <a:rPr lang="en-AU" sz="2000" b="0" i="0" dirty="0">
                <a:effectLst/>
              </a:rPr>
              <a:t>Lorem ipsum </a:t>
            </a:r>
            <a:r>
              <a:rPr lang="en-AU" sz="2000" b="0" i="0" dirty="0" err="1">
                <a:effectLst/>
              </a:rPr>
              <a:t>dolor</a:t>
            </a:r>
            <a:r>
              <a:rPr lang="en-AU" sz="2000" b="0" i="0" dirty="0">
                <a:effectLst/>
              </a:rPr>
              <a:t> sit amet, consectetur adipiscing elit, sed do eiusmod tempor incididunt ut labore et dolore magna aliqua. Ut enim ad minim veniam, quis nostrud exercitation ullamco.</a:t>
            </a:r>
            <a:endParaRPr lang="en-US" sz="2000" dirty="0"/>
          </a:p>
        </p:txBody>
      </p:sp>
      <p:sp>
        <p:nvSpPr>
          <p:cNvPr id="4" name="Text Placeholder 3">
            <a:extLst>
              <a:ext uri="{FF2B5EF4-FFF2-40B4-BE49-F238E27FC236}">
                <a16:creationId xmlns:a16="http://schemas.microsoft.com/office/drawing/2014/main" id="{65796F4F-5F8A-C240-42A2-9E0D9C57CE2F}"/>
              </a:ext>
            </a:extLst>
          </p:cNvPr>
          <p:cNvSpPr>
            <a:spLocks noGrp="1"/>
          </p:cNvSpPr>
          <p:nvPr>
            <p:ph type="body" idx="10"/>
          </p:nvPr>
        </p:nvSpPr>
        <p:spPr/>
        <p:txBody>
          <a:bodyPr/>
          <a:lstStyle/>
          <a:p>
            <a:r>
              <a:rPr lang="en-US" dirty="0"/>
              <a:t>School Name Here</a:t>
            </a:r>
          </a:p>
        </p:txBody>
      </p:sp>
    </p:spTree>
    <p:extLst>
      <p:ext uri="{BB962C8B-B14F-4D97-AF65-F5344CB8AC3E}">
        <p14:creationId xmlns:p14="http://schemas.microsoft.com/office/powerpoint/2010/main" val="2095324763"/>
      </p:ext>
    </p:extLst>
  </p:cSld>
  <p:clrMapOvr>
    <a:masterClrMapping/>
  </p:clrMapOvr>
</p:sld>
</file>

<file path=ppt/theme/theme1.xml><?xml version="1.0" encoding="utf-8"?>
<a:theme xmlns:a="http://schemas.openxmlformats.org/drawingml/2006/main" name="Office Theme">
  <a:themeElements>
    <a:clrScheme name="Blue 0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AB37721483E348B378666EB666E8A4" ma:contentTypeVersion="18" ma:contentTypeDescription="Create a new document." ma:contentTypeScope="" ma:versionID="47f0a4eb5c012bb659bb5ee1afe8ffae">
  <xsd:schema xmlns:xsd="http://www.w3.org/2001/XMLSchema" xmlns:xs="http://www.w3.org/2001/XMLSchema" xmlns:p="http://schemas.microsoft.com/office/2006/metadata/properties" xmlns:ns2="8cd0ddf5-25cf-49ac-9d06-2334c17ffac3" xmlns:ns3="3a2f5873-3e93-4187-8bf8-de2e04d0e7fd" targetNamespace="http://schemas.microsoft.com/office/2006/metadata/properties" ma:root="true" ma:fieldsID="9cd67bd9193c63d5919c2dc1e8133f2d" ns2:_="" ns3:_="">
    <xsd:import namespace="8cd0ddf5-25cf-49ac-9d06-2334c17ffac3"/>
    <xsd:import namespace="3a2f5873-3e93-4187-8bf8-de2e04d0e7f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ApprovedbyCE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d0ddf5-25cf-49ac-9d06-2334c17ff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89dc37-f3f5-4df4-b7bf-795d025a9018" ma:termSetId="09814cd3-568e-fe90-9814-8d621ff8fb84" ma:anchorId="fba54fb3-c3e1-fe81-a776-ca4b69148c4d" ma:open="true" ma:isKeyword="false">
      <xsd:complexType>
        <xsd:sequence>
          <xsd:element ref="pc:Terms" minOccurs="0" maxOccurs="1"/>
        </xsd:sequence>
      </xsd:complexType>
    </xsd:element>
    <xsd:element name="ApprovedbyCEO" ma:index="24" nillable="true" ma:displayName="Approved by CEO" ma:description="Documents to be approved by the CEO before use." ma:format="Dropdown" ma:internalName="ApprovedbyCEO">
      <xsd:simpleType>
        <xsd:restriction base="dms:Choice">
          <xsd:enumeration value="Yes"/>
          <xsd:enumeration value="No"/>
          <xsd:enumeration value="N/A"/>
        </xsd:restriction>
      </xsd:simpleType>
    </xsd:element>
  </xsd:schema>
  <xsd:schema xmlns:xsd="http://www.w3.org/2001/XMLSchema" xmlns:xs="http://www.w3.org/2001/XMLSchema" xmlns:dms="http://schemas.microsoft.com/office/2006/documentManagement/types" xmlns:pc="http://schemas.microsoft.com/office/infopath/2007/PartnerControls" targetNamespace="3a2f5873-3e93-4187-8bf8-de2e04d0e7f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77cdd54-cbb6-4a67-a1c8-3e0ca65c36bd}" ma:internalName="TaxCatchAll" ma:showField="CatchAllData" ma:web="3a2f5873-3e93-4187-8bf8-de2e04d0e7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d0ddf5-25cf-49ac-9d06-2334c17ffac3">
      <Terms xmlns="http://schemas.microsoft.com/office/infopath/2007/PartnerControls"/>
    </lcf76f155ced4ddcb4097134ff3c332f>
    <ApprovedbyCEO xmlns="8cd0ddf5-25cf-49ac-9d06-2334c17ffac3" xsi:nil="true"/>
    <TaxCatchAll xmlns="3a2f5873-3e93-4187-8bf8-de2e04d0e7fd" xsi:nil="true"/>
  </documentManagement>
</p:properties>
</file>

<file path=customXml/itemProps1.xml><?xml version="1.0" encoding="utf-8"?>
<ds:datastoreItem xmlns:ds="http://schemas.openxmlformats.org/officeDocument/2006/customXml" ds:itemID="{3E018F24-571E-4DCC-B79B-112D89B8A282}"/>
</file>

<file path=customXml/itemProps2.xml><?xml version="1.0" encoding="utf-8"?>
<ds:datastoreItem xmlns:ds="http://schemas.openxmlformats.org/officeDocument/2006/customXml" ds:itemID="{6D0561A1-06B9-4D0A-BA52-DD012CD37142}"/>
</file>

<file path=customXml/itemProps3.xml><?xml version="1.0" encoding="utf-8"?>
<ds:datastoreItem xmlns:ds="http://schemas.openxmlformats.org/officeDocument/2006/customXml" ds:itemID="{31CEF4D5-F455-429A-B9FA-E16D1AE785C4}"/>
</file>

<file path=docProps/app.xml><?xml version="1.0" encoding="utf-8"?>
<Properties xmlns="http://schemas.openxmlformats.org/officeDocument/2006/extended-properties" xmlns:vt="http://schemas.openxmlformats.org/officeDocument/2006/docPropsVTypes">
  <Template/>
  <TotalTime>4528</TotalTime>
  <Words>368</Words>
  <Application>Microsoft Macintosh PowerPoint</Application>
  <PresentationFormat>Custom</PresentationFormat>
  <Paragraphs>30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Black</vt:lpstr>
      <vt:lpstr>Calibri</vt:lpstr>
      <vt:lpstr>Office Theme</vt:lpstr>
      <vt:lpstr>Event title here.</vt:lpstr>
      <vt:lpstr>Colour Palette</vt:lpstr>
      <vt:lpstr>Heading here in two or three lines only in Arial black</vt:lpstr>
      <vt:lpstr>Heading goes here in Arial black</vt:lpstr>
      <vt:lpstr>Heading goes here in Arial Black</vt:lpstr>
      <vt:lpstr>Heading goes here in two lines</vt:lpstr>
      <vt:lpstr>Heading goes here in Arial black</vt:lpstr>
      <vt:lpstr>Lorem ispum dolor</vt:lpstr>
      <vt:lpstr>Lorem ipsum dolor sit amet, consectetur adipiscing elit.</vt:lpstr>
      <vt:lpstr>Lorem ipsum dolor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title here.</dc:title>
  <dc:creator>Marcelle Lunam</dc:creator>
  <cp:lastModifiedBy>Marcelle Lunam</cp:lastModifiedBy>
  <cp:revision>9</cp:revision>
  <dcterms:created xsi:type="dcterms:W3CDTF">2022-10-09T21:45:36Z</dcterms:created>
  <dcterms:modified xsi:type="dcterms:W3CDTF">2023-02-16T21:09:20Z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0x010100DBAB37721483E348B378666EB666E8A4</vt:lpwstr>
  </property>
</Properties>
</file>