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 id="257" r:id="rId3"/>
    <p:sldId id="260" r:id="rId4"/>
    <p:sldId id="266" r:id="rId5"/>
    <p:sldId id="265" r:id="rId6"/>
    <p:sldId id="272" r:id="rId7"/>
    <p:sldId id="273" r:id="rId8"/>
    <p:sldId id="267" r:id="rId9"/>
    <p:sldId id="268" r:id="rId10"/>
    <p:sldId id="269" r:id="rId11"/>
    <p:sldId id="270" r:id="rId12"/>
    <p:sldId id="274" r:id="rId13"/>
    <p:sldId id="271" r:id="rId14"/>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DE"/>
    <a:srgbClr val="AE3965"/>
    <a:srgbClr val="D81D3E"/>
    <a:srgbClr val="E9407B"/>
    <a:srgbClr val="F5D701"/>
    <a:srgbClr val="695C26"/>
    <a:srgbClr val="4B5A31"/>
    <a:srgbClr val="BDA500"/>
    <a:srgbClr val="7D95DD"/>
    <a:srgbClr val="0AA4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9"/>
    <p:restoredTop sz="96405"/>
  </p:normalViewPr>
  <p:slideViewPr>
    <p:cSldViewPr snapToGrid="0">
      <p:cViewPr varScale="1">
        <p:scale>
          <a:sx n="73" d="100"/>
          <a:sy n="73" d="100"/>
        </p:scale>
        <p:origin x="240" y="1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PIE CHART HERE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BDA500"/>
            </a:solidFill>
          </c:spPr>
          <c:dPt>
            <c:idx val="0"/>
            <c:bubble3D val="0"/>
            <c:spPr>
              <a:solidFill>
                <a:srgbClr val="BDA500"/>
              </a:solidFill>
              <a:ln w="19050">
                <a:solidFill>
                  <a:schemeClr val="lt1"/>
                </a:solidFill>
              </a:ln>
              <a:effectLst/>
            </c:spPr>
          </c:dPt>
          <c:dPt>
            <c:idx val="1"/>
            <c:bubble3D val="0"/>
            <c:spPr>
              <a:solidFill>
                <a:srgbClr val="F5D701"/>
              </a:solidFill>
              <a:ln w="19050">
                <a:solidFill>
                  <a:schemeClr val="lt1"/>
                </a:solidFill>
              </a:ln>
              <a:effectLst/>
            </c:spPr>
            <c:extLst>
              <c:ext xmlns:c16="http://schemas.microsoft.com/office/drawing/2014/chart" uri="{C3380CC4-5D6E-409C-BE32-E72D297353CC}">
                <c16:uniqueId val="{00000003-7E10-0F42-8160-4E1B5C7505C4}"/>
              </c:ext>
            </c:extLst>
          </c:dPt>
          <c:dPt>
            <c:idx val="2"/>
            <c:bubble3D val="0"/>
            <c:spPr>
              <a:solidFill>
                <a:srgbClr val="695C26"/>
              </a:solidFill>
              <a:ln w="19050">
                <a:solidFill>
                  <a:schemeClr val="lt1"/>
                </a:solidFill>
              </a:ln>
              <a:effectLst/>
            </c:spPr>
            <c:extLst>
              <c:ext xmlns:c16="http://schemas.microsoft.com/office/drawing/2014/chart" uri="{C3380CC4-5D6E-409C-BE32-E72D297353CC}">
                <c16:uniqueId val="{00000002-7E10-0F42-8160-4E1B5C7505C4}"/>
              </c:ext>
            </c:extLst>
          </c:dPt>
          <c:dPt>
            <c:idx val="3"/>
            <c:bubble3D val="0"/>
            <c:spPr>
              <a:solidFill>
                <a:srgbClr val="4B5A31"/>
              </a:solidFill>
              <a:ln w="19050">
                <a:solidFill>
                  <a:schemeClr val="lt1"/>
                </a:solidFill>
              </a:ln>
              <a:effectLst/>
            </c:spPr>
            <c:extLst>
              <c:ext xmlns:c16="http://schemas.microsoft.com/office/drawing/2014/chart" uri="{C3380CC4-5D6E-409C-BE32-E72D297353CC}">
                <c16:uniqueId val="{00000001-7E10-0F42-8160-4E1B5C7505C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E10-0F42-8160-4E1B5C7505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PIE CHART HERE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spPr>
            <a:solidFill>
              <a:srgbClr val="BDA500"/>
            </a:solidFill>
          </c:spPr>
          <c:dPt>
            <c:idx val="0"/>
            <c:bubble3D val="0"/>
            <c:spPr>
              <a:solidFill>
                <a:srgbClr val="E9407B"/>
              </a:solidFill>
              <a:ln w="19050">
                <a:solidFill>
                  <a:schemeClr val="lt1"/>
                </a:solidFill>
              </a:ln>
              <a:effectLst/>
            </c:spPr>
            <c:extLst>
              <c:ext xmlns:c16="http://schemas.microsoft.com/office/drawing/2014/chart" uri="{C3380CC4-5D6E-409C-BE32-E72D297353CC}">
                <c16:uniqueId val="{00000001-B527-DF40-9A20-154269281EE5}"/>
              </c:ext>
            </c:extLst>
          </c:dPt>
          <c:dPt>
            <c:idx val="1"/>
            <c:bubble3D val="0"/>
            <c:spPr>
              <a:solidFill>
                <a:srgbClr val="FF8DDE"/>
              </a:solidFill>
              <a:ln w="19050">
                <a:solidFill>
                  <a:schemeClr val="lt1"/>
                </a:solidFill>
              </a:ln>
              <a:effectLst/>
            </c:spPr>
            <c:extLst>
              <c:ext xmlns:c16="http://schemas.microsoft.com/office/drawing/2014/chart" uri="{C3380CC4-5D6E-409C-BE32-E72D297353CC}">
                <c16:uniqueId val="{00000003-7E10-0F42-8160-4E1B5C7505C4}"/>
              </c:ext>
            </c:extLst>
          </c:dPt>
          <c:dPt>
            <c:idx val="2"/>
            <c:bubble3D val="0"/>
            <c:spPr>
              <a:solidFill>
                <a:srgbClr val="AE3965"/>
              </a:solidFill>
              <a:ln w="19050">
                <a:solidFill>
                  <a:schemeClr val="lt1"/>
                </a:solidFill>
              </a:ln>
              <a:effectLst/>
            </c:spPr>
            <c:extLst>
              <c:ext xmlns:c16="http://schemas.microsoft.com/office/drawing/2014/chart" uri="{C3380CC4-5D6E-409C-BE32-E72D297353CC}">
                <c16:uniqueId val="{00000002-7E10-0F42-8160-4E1B5C7505C4}"/>
              </c:ext>
            </c:extLst>
          </c:dPt>
          <c:dPt>
            <c:idx val="3"/>
            <c:bubble3D val="0"/>
            <c:spPr>
              <a:solidFill>
                <a:srgbClr val="D81D3E"/>
              </a:solidFill>
              <a:ln w="19050">
                <a:solidFill>
                  <a:schemeClr val="lt1"/>
                </a:solidFill>
              </a:ln>
              <a:effectLst/>
            </c:spPr>
            <c:extLst>
              <c:ext xmlns:c16="http://schemas.microsoft.com/office/drawing/2014/chart" uri="{C3380CC4-5D6E-409C-BE32-E72D297353CC}">
                <c16:uniqueId val="{00000001-7E10-0F42-8160-4E1B5C7505C4}"/>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7E10-0F42-8160-4E1B5C7505C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F60C667-EB8A-CBB0-EA4A-B2950FE1486B}"/>
              </a:ext>
            </a:extLst>
          </p:cNvPr>
          <p:cNvSpPr/>
          <p:nvPr userDrawn="1"/>
        </p:nvSpPr>
        <p:spPr>
          <a:xfrm>
            <a:off x="374931" y="379532"/>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pic>
        <p:nvPicPr>
          <p:cNvPr id="8" name="Picture 7">
            <a:extLst>
              <a:ext uri="{FF2B5EF4-FFF2-40B4-BE49-F238E27FC236}">
                <a16:creationId xmlns:a16="http://schemas.microsoft.com/office/drawing/2014/main" id="{DF4BBFB0-AC6D-1660-9169-1004D595F7AC}"/>
              </a:ext>
            </a:extLst>
          </p:cNvPr>
          <p:cNvPicPr>
            <a:picLocks noChangeAspect="1"/>
          </p:cNvPicPr>
          <p:nvPr userDrawn="1"/>
        </p:nvPicPr>
        <p:blipFill>
          <a:blip r:embed="rId2"/>
          <a:stretch>
            <a:fillRect/>
          </a:stretch>
        </p:blipFill>
        <p:spPr>
          <a:xfrm>
            <a:off x="-424795" y="-496048"/>
            <a:ext cx="7569200" cy="5994400"/>
          </a:xfrm>
          <a:prstGeom prst="rect">
            <a:avLst/>
          </a:prstGeom>
        </p:spPr>
      </p:pic>
      <p:sp>
        <p:nvSpPr>
          <p:cNvPr id="9" name="Text Placeholder 2">
            <a:extLst>
              <a:ext uri="{FF2B5EF4-FFF2-40B4-BE49-F238E27FC236}">
                <a16:creationId xmlns:a16="http://schemas.microsoft.com/office/drawing/2014/main" id="{3BEB72DC-63F3-3C78-D37E-F3558D23E7FA}"/>
              </a:ext>
            </a:extLst>
          </p:cNvPr>
          <p:cNvSpPr>
            <a:spLocks noGrp="1"/>
          </p:cNvSpPr>
          <p:nvPr>
            <p:ph type="body" idx="13" hasCustomPrompt="1"/>
          </p:nvPr>
        </p:nvSpPr>
        <p:spPr>
          <a:xfrm>
            <a:off x="394447" y="4840527"/>
            <a:ext cx="6216215" cy="414841"/>
          </a:xfrm>
        </p:spPr>
        <p:txBody>
          <a:bodyPr/>
          <a:lstStyle>
            <a:lvl1pPr marL="0" indent="0" algn="l">
              <a:lnSpc>
                <a:spcPts val="2359"/>
              </a:lnSpc>
              <a:buNone/>
              <a:defRPr sz="1814">
                <a:solidFill>
                  <a:srgbClr val="FA4237"/>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
        <p:nvSpPr>
          <p:cNvPr id="2" name="Title 1"/>
          <p:cNvSpPr>
            <a:spLocks noGrp="1"/>
          </p:cNvSpPr>
          <p:nvPr>
            <p:ph type="ctrTitle"/>
          </p:nvPr>
        </p:nvSpPr>
        <p:spPr>
          <a:xfrm>
            <a:off x="7596304" y="768855"/>
            <a:ext cx="15939762" cy="4785661"/>
          </a:xfrm>
        </p:spPr>
        <p:txBody>
          <a:bodyPr anchor="b"/>
          <a:lstStyle>
            <a:lvl1pPr algn="l">
              <a:defRPr sz="11999">
                <a:solidFill>
                  <a:schemeClr val="tx1">
                    <a:lumMod val="65000"/>
                    <a:lumOff val="35000"/>
                  </a:schemeClr>
                </a:solidFill>
              </a:defRPr>
            </a:lvl1pPr>
          </a:lstStyle>
          <a:p>
            <a:r>
              <a:rPr lang="en-GB" dirty="0"/>
              <a:t>Click to edit Master title style</a:t>
            </a:r>
            <a:endParaRPr lang="en-US" dirty="0"/>
          </a:p>
        </p:txBody>
      </p:sp>
      <p:sp>
        <p:nvSpPr>
          <p:cNvPr id="4" name="Date Placeholder 3"/>
          <p:cNvSpPr>
            <a:spLocks noGrp="1"/>
          </p:cNvSpPr>
          <p:nvPr>
            <p:ph type="dt" sz="half" idx="10"/>
          </p:nvPr>
        </p:nvSpPr>
        <p:spPr>
          <a:xfrm>
            <a:off x="671951" y="12390992"/>
            <a:ext cx="5486043" cy="730250"/>
          </a:xfrm>
        </p:spPr>
        <p:txBody>
          <a:bodyPr/>
          <a:lstStyle>
            <a:lvl1pPr>
              <a:defRPr sz="1800"/>
            </a:lvl1pPr>
          </a:lstStyle>
          <a:p>
            <a:fld id="{F861580C-3DCB-884F-AC16-344D2E7A0CF2}" type="datetimeFigureOut">
              <a:rPr lang="en-US" smtClean="0"/>
              <a:pPr/>
              <a:t>2/17/23</a:t>
            </a:fld>
            <a:endParaRPr lang="en-US" dirty="0"/>
          </a:p>
        </p:txBody>
      </p:sp>
      <p:sp>
        <p:nvSpPr>
          <p:cNvPr id="5" name="Footer Placeholder 4"/>
          <p:cNvSpPr>
            <a:spLocks noGrp="1"/>
          </p:cNvSpPr>
          <p:nvPr>
            <p:ph type="ftr" sz="quarter" idx="11"/>
          </p:nvPr>
        </p:nvSpPr>
        <p:spPr>
          <a:xfrm>
            <a:off x="8120465" y="12401424"/>
            <a:ext cx="8229064" cy="730250"/>
          </a:xfrm>
        </p:spPr>
        <p:txBody>
          <a:bodyPr/>
          <a:lstStyle>
            <a:lvl1pPr>
              <a:defRPr sz="1600"/>
            </a:lvl1pPr>
          </a:lstStyle>
          <a:p>
            <a:endParaRPr lang="en-US" dirty="0"/>
          </a:p>
        </p:txBody>
      </p:sp>
      <p:sp>
        <p:nvSpPr>
          <p:cNvPr id="6" name="Slide Number Placeholder 5"/>
          <p:cNvSpPr>
            <a:spLocks noGrp="1"/>
          </p:cNvSpPr>
          <p:nvPr>
            <p:ph type="sldNum" sz="quarter" idx="12"/>
          </p:nvPr>
        </p:nvSpPr>
        <p:spPr>
          <a:xfrm>
            <a:off x="18224419" y="12461545"/>
            <a:ext cx="5486043" cy="730250"/>
          </a:xfrm>
        </p:spPr>
        <p:txBody>
          <a:bodyPr/>
          <a:lstStyle>
            <a:lvl1pPr>
              <a:defRPr sz="1800"/>
            </a:lvl1pPr>
          </a:lstStyle>
          <a:p>
            <a:fld id="{746FE8D4-3AC0-3C49-BB34-C2E94F3D1A43}" type="slidenum">
              <a:rPr lang="en-US" smtClean="0"/>
              <a:pPr/>
              <a:t>‹#›</a:t>
            </a:fld>
            <a:endParaRPr lang="en-US"/>
          </a:p>
        </p:txBody>
      </p:sp>
      <p:sp>
        <p:nvSpPr>
          <p:cNvPr id="12" name="Text Placeholder 2">
            <a:extLst>
              <a:ext uri="{FF2B5EF4-FFF2-40B4-BE49-F238E27FC236}">
                <a16:creationId xmlns:a16="http://schemas.microsoft.com/office/drawing/2014/main" id="{1C2A7866-2E5A-E59D-FB62-FC7EC734C193}"/>
              </a:ext>
            </a:extLst>
          </p:cNvPr>
          <p:cNvSpPr>
            <a:spLocks noGrp="1"/>
          </p:cNvSpPr>
          <p:nvPr>
            <p:ph type="body" idx="1" hasCustomPrompt="1"/>
          </p:nvPr>
        </p:nvSpPr>
        <p:spPr>
          <a:xfrm>
            <a:off x="7596304" y="5904012"/>
            <a:ext cx="15939762" cy="4785662"/>
          </a:xfrm>
        </p:spPr>
        <p:txBody>
          <a:bodyPr numCol="3">
            <a:normAutofit/>
          </a:bodyPr>
          <a:lstStyle>
            <a:lvl1pPr marL="0" indent="0">
              <a:buNone/>
              <a:defRPr sz="40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dirty="0"/>
              <a:t>Lorem ipsum </a:t>
            </a:r>
            <a:r>
              <a:rPr lang="en-GB" dirty="0" err="1"/>
              <a:t>dolor</a:t>
            </a:r>
            <a:r>
              <a:rPr lang="en-GB" dirty="0"/>
              <a:t> sit amet, consectetur adipiscing elit, sed do eiusmod tempor incididunt ut labore et dolore magna aliqua. Ut enim ad minim veniam, quis nostrud exercitation ullamco laboris nisi ut aliquip ex ea commodo consequat. Duis aute irure </a:t>
            </a:r>
            <a:r>
              <a:rPr lang="en-GB" dirty="0" err="1"/>
              <a:t>dolor</a:t>
            </a:r>
            <a:r>
              <a:rPr lang="en-GB" dirty="0"/>
              <a:t> in reprehenderit in voluptate velit esse cillum dolore eu fugiat nulla pariatur. Excepteur sint occaecat cupidatat non proident, sunt in culpa qui officia deserunt mollit anim id est laborum.</a:t>
            </a:r>
          </a:p>
        </p:txBody>
      </p:sp>
    </p:spTree>
    <p:extLst>
      <p:ext uri="{BB962C8B-B14F-4D97-AF65-F5344CB8AC3E}">
        <p14:creationId xmlns:p14="http://schemas.microsoft.com/office/powerpoint/2010/main" val="9651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61580C-3DCB-884F-AC16-344D2E7A0CF2}"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384713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4264" y="1079686"/>
            <a:ext cx="20725051" cy="2034319"/>
          </a:xfrm>
        </p:spPr>
        <p:txBody>
          <a:bodyPr anchor="b">
            <a:normAutofit/>
          </a:bodyPr>
          <a:lstStyle>
            <a:lvl1pPr algn="l">
              <a:lnSpc>
                <a:spcPts val="6350"/>
              </a:lnSpc>
              <a:defRPr sz="6532"/>
            </a:lvl1pPr>
          </a:lstStyle>
          <a:p>
            <a:r>
              <a:rPr lang="en-GB" dirty="0"/>
              <a:t>COLOUR PALETTE</a:t>
            </a:r>
            <a:endParaRPr lang="en-US" dirty="0"/>
          </a:p>
        </p:txBody>
      </p:sp>
      <p:grpSp>
        <p:nvGrpSpPr>
          <p:cNvPr id="54" name="Group 53">
            <a:extLst>
              <a:ext uri="{FF2B5EF4-FFF2-40B4-BE49-F238E27FC236}">
                <a16:creationId xmlns:a16="http://schemas.microsoft.com/office/drawing/2014/main" id="{4FCE10C1-EDB7-C83A-0CDF-B61DDE567BF3}"/>
              </a:ext>
            </a:extLst>
          </p:cNvPr>
          <p:cNvGrpSpPr/>
          <p:nvPr userDrawn="1"/>
        </p:nvGrpSpPr>
        <p:grpSpPr>
          <a:xfrm>
            <a:off x="994264" y="11777604"/>
            <a:ext cx="6637651" cy="1565236"/>
            <a:chOff x="1483895" y="7924973"/>
            <a:chExt cx="3112168" cy="1844843"/>
          </a:xfrm>
        </p:grpSpPr>
        <p:sp>
          <p:nvSpPr>
            <p:cNvPr id="55" name="Rectangle 54">
              <a:extLst>
                <a:ext uri="{FF2B5EF4-FFF2-40B4-BE49-F238E27FC236}">
                  <a16:creationId xmlns:a16="http://schemas.microsoft.com/office/drawing/2014/main" id="{0A17F90A-4F92-46F5-FF11-9AA856E11C21}"/>
                </a:ext>
              </a:extLst>
            </p:cNvPr>
            <p:cNvSpPr/>
            <p:nvPr userDrawn="1"/>
          </p:nvSpPr>
          <p:spPr>
            <a:xfrm>
              <a:off x="2406316" y="7924974"/>
              <a:ext cx="1267326" cy="1844841"/>
            </a:xfrm>
            <a:prstGeom prst="rect">
              <a:avLst/>
            </a:prstGeom>
            <a:solidFill>
              <a:srgbClr val="0AA4B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56" name="Rectangle 55">
              <a:extLst>
                <a:ext uri="{FF2B5EF4-FFF2-40B4-BE49-F238E27FC236}">
                  <a16:creationId xmlns:a16="http://schemas.microsoft.com/office/drawing/2014/main" id="{5C60AD7D-2D99-151C-A499-A2316AD64698}"/>
                </a:ext>
              </a:extLst>
            </p:cNvPr>
            <p:cNvSpPr/>
            <p:nvPr userDrawn="1"/>
          </p:nvSpPr>
          <p:spPr>
            <a:xfrm>
              <a:off x="3642382" y="8847396"/>
              <a:ext cx="953681" cy="922419"/>
            </a:xfrm>
            <a:prstGeom prst="rect">
              <a:avLst/>
            </a:prstGeom>
            <a:solidFill>
              <a:srgbClr val="0954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58" name="Rectangle 57">
              <a:extLst>
                <a:ext uri="{FF2B5EF4-FFF2-40B4-BE49-F238E27FC236}">
                  <a16:creationId xmlns:a16="http://schemas.microsoft.com/office/drawing/2014/main" id="{0809EDBA-E34F-F998-8E9D-D1E0ED58C8FA}"/>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59" name="Rectangle 58">
              <a:extLst>
                <a:ext uri="{FF2B5EF4-FFF2-40B4-BE49-F238E27FC236}">
                  <a16:creationId xmlns:a16="http://schemas.microsoft.com/office/drawing/2014/main" id="{D877D8C9-9E92-5D45-4B79-AE4C78A5B851}"/>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02" name="Rectangle 101">
              <a:extLst>
                <a:ext uri="{FF2B5EF4-FFF2-40B4-BE49-F238E27FC236}">
                  <a16:creationId xmlns:a16="http://schemas.microsoft.com/office/drawing/2014/main" id="{E7C55462-1A12-A330-2482-1AF424FAA0A8}"/>
                </a:ext>
              </a:extLst>
            </p:cNvPr>
            <p:cNvSpPr/>
            <p:nvPr userDrawn="1"/>
          </p:nvSpPr>
          <p:spPr>
            <a:xfrm>
              <a:off x="3642382" y="7924973"/>
              <a:ext cx="953681" cy="922421"/>
            </a:xfrm>
            <a:prstGeom prst="rect">
              <a:avLst/>
            </a:prstGeom>
            <a:solidFill>
              <a:srgbClr val="0074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grpSp>
      <p:grpSp>
        <p:nvGrpSpPr>
          <p:cNvPr id="103" name="Group 102">
            <a:extLst>
              <a:ext uri="{FF2B5EF4-FFF2-40B4-BE49-F238E27FC236}">
                <a16:creationId xmlns:a16="http://schemas.microsoft.com/office/drawing/2014/main" id="{2B5E2A4D-EFF8-28E1-9191-A3A374DB9894}"/>
              </a:ext>
            </a:extLst>
          </p:cNvPr>
          <p:cNvGrpSpPr/>
          <p:nvPr userDrawn="1"/>
        </p:nvGrpSpPr>
        <p:grpSpPr>
          <a:xfrm>
            <a:off x="8915396" y="11777604"/>
            <a:ext cx="6637651" cy="1565236"/>
            <a:chOff x="1483895" y="7924973"/>
            <a:chExt cx="3112168" cy="1844843"/>
          </a:xfrm>
        </p:grpSpPr>
        <p:sp>
          <p:nvSpPr>
            <p:cNvPr id="104" name="Rectangle 103">
              <a:extLst>
                <a:ext uri="{FF2B5EF4-FFF2-40B4-BE49-F238E27FC236}">
                  <a16:creationId xmlns:a16="http://schemas.microsoft.com/office/drawing/2014/main" id="{55BE57B0-2533-E436-B94C-F730D65EC8B2}"/>
                </a:ext>
              </a:extLst>
            </p:cNvPr>
            <p:cNvSpPr/>
            <p:nvPr userDrawn="1"/>
          </p:nvSpPr>
          <p:spPr>
            <a:xfrm>
              <a:off x="2406316" y="7924974"/>
              <a:ext cx="1267326" cy="1844841"/>
            </a:xfrm>
            <a:prstGeom prst="rect">
              <a:avLst/>
            </a:prstGeom>
            <a:solidFill>
              <a:srgbClr val="BDA5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05" name="Rectangle 104">
              <a:extLst>
                <a:ext uri="{FF2B5EF4-FFF2-40B4-BE49-F238E27FC236}">
                  <a16:creationId xmlns:a16="http://schemas.microsoft.com/office/drawing/2014/main" id="{2FF90ED6-3FD0-7759-1DC5-979E7BA112CE}"/>
                </a:ext>
              </a:extLst>
            </p:cNvPr>
            <p:cNvSpPr/>
            <p:nvPr userDrawn="1"/>
          </p:nvSpPr>
          <p:spPr>
            <a:xfrm>
              <a:off x="3642382" y="8847396"/>
              <a:ext cx="953681" cy="922419"/>
            </a:xfrm>
            <a:prstGeom prst="rect">
              <a:avLst/>
            </a:prstGeom>
            <a:solidFill>
              <a:srgbClr val="6A5B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06" name="Rectangle 105">
              <a:extLst>
                <a:ext uri="{FF2B5EF4-FFF2-40B4-BE49-F238E27FC236}">
                  <a16:creationId xmlns:a16="http://schemas.microsoft.com/office/drawing/2014/main" id="{247CA09F-7A08-A6E0-5A6F-00B25A81B562}"/>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07" name="Rectangle 106">
              <a:extLst>
                <a:ext uri="{FF2B5EF4-FFF2-40B4-BE49-F238E27FC236}">
                  <a16:creationId xmlns:a16="http://schemas.microsoft.com/office/drawing/2014/main" id="{93DDAC51-A386-0EB4-2FBA-338E94D95AB9}"/>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08" name="Rectangle 107">
              <a:extLst>
                <a:ext uri="{FF2B5EF4-FFF2-40B4-BE49-F238E27FC236}">
                  <a16:creationId xmlns:a16="http://schemas.microsoft.com/office/drawing/2014/main" id="{73459831-B2C3-062D-0E4D-6419EC4794F6}"/>
                </a:ext>
              </a:extLst>
            </p:cNvPr>
            <p:cNvSpPr/>
            <p:nvPr userDrawn="1"/>
          </p:nvSpPr>
          <p:spPr>
            <a:xfrm>
              <a:off x="3642382" y="7924973"/>
              <a:ext cx="953681" cy="922421"/>
            </a:xfrm>
            <a:prstGeom prst="rect">
              <a:avLst/>
            </a:prstGeom>
            <a:solidFill>
              <a:srgbClr val="9985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grpSp>
      <p:grpSp>
        <p:nvGrpSpPr>
          <p:cNvPr id="109" name="Group 108">
            <a:extLst>
              <a:ext uri="{FF2B5EF4-FFF2-40B4-BE49-F238E27FC236}">
                <a16:creationId xmlns:a16="http://schemas.microsoft.com/office/drawing/2014/main" id="{8917EDB3-62CC-15A0-92A0-DFAB8F6CE463}"/>
              </a:ext>
            </a:extLst>
          </p:cNvPr>
          <p:cNvGrpSpPr/>
          <p:nvPr userDrawn="1"/>
        </p:nvGrpSpPr>
        <p:grpSpPr>
          <a:xfrm>
            <a:off x="16836529" y="11777604"/>
            <a:ext cx="6637651" cy="1565236"/>
            <a:chOff x="1483895" y="7924973"/>
            <a:chExt cx="3112168" cy="1844843"/>
          </a:xfrm>
        </p:grpSpPr>
        <p:sp>
          <p:nvSpPr>
            <p:cNvPr id="110" name="Rectangle 109">
              <a:extLst>
                <a:ext uri="{FF2B5EF4-FFF2-40B4-BE49-F238E27FC236}">
                  <a16:creationId xmlns:a16="http://schemas.microsoft.com/office/drawing/2014/main" id="{9E5DF669-6D92-B72F-2B34-4F93069DFED3}"/>
                </a:ext>
              </a:extLst>
            </p:cNvPr>
            <p:cNvSpPr/>
            <p:nvPr userDrawn="1"/>
          </p:nvSpPr>
          <p:spPr>
            <a:xfrm>
              <a:off x="2406316" y="7924974"/>
              <a:ext cx="1267326" cy="1844841"/>
            </a:xfrm>
            <a:prstGeom prst="rect">
              <a:avLst/>
            </a:prstGeom>
            <a:solidFill>
              <a:srgbClr val="0D75B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11" name="Rectangle 110">
              <a:extLst>
                <a:ext uri="{FF2B5EF4-FFF2-40B4-BE49-F238E27FC236}">
                  <a16:creationId xmlns:a16="http://schemas.microsoft.com/office/drawing/2014/main" id="{746EFAA1-165F-FC34-DB4A-53330DD2AF14}"/>
                </a:ext>
              </a:extLst>
            </p:cNvPr>
            <p:cNvSpPr/>
            <p:nvPr userDrawn="1"/>
          </p:nvSpPr>
          <p:spPr>
            <a:xfrm>
              <a:off x="3642382" y="8847396"/>
              <a:ext cx="953681" cy="922419"/>
            </a:xfrm>
            <a:prstGeom prst="rect">
              <a:avLst/>
            </a:prstGeom>
            <a:solidFill>
              <a:srgbClr val="24206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12" name="Rectangle 111">
              <a:extLst>
                <a:ext uri="{FF2B5EF4-FFF2-40B4-BE49-F238E27FC236}">
                  <a16:creationId xmlns:a16="http://schemas.microsoft.com/office/drawing/2014/main" id="{ED0E071B-318D-7834-AA78-AD7F1E5B2029}"/>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13" name="Rectangle 112">
              <a:extLst>
                <a:ext uri="{FF2B5EF4-FFF2-40B4-BE49-F238E27FC236}">
                  <a16:creationId xmlns:a16="http://schemas.microsoft.com/office/drawing/2014/main" id="{F8610291-2D6B-57D1-A5E9-58D82D6A7D7C}"/>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14" name="Rectangle 113">
              <a:extLst>
                <a:ext uri="{FF2B5EF4-FFF2-40B4-BE49-F238E27FC236}">
                  <a16:creationId xmlns:a16="http://schemas.microsoft.com/office/drawing/2014/main" id="{E1CA3569-FFDA-8EEA-53E7-3723032BA7B7}"/>
                </a:ext>
              </a:extLst>
            </p:cNvPr>
            <p:cNvSpPr/>
            <p:nvPr userDrawn="1"/>
          </p:nvSpPr>
          <p:spPr>
            <a:xfrm>
              <a:off x="3642382" y="7924973"/>
              <a:ext cx="953681" cy="922421"/>
            </a:xfrm>
            <a:prstGeom prst="rect">
              <a:avLst/>
            </a:prstGeom>
            <a:solidFill>
              <a:srgbClr val="2E319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15" name="Group 114">
            <a:extLst>
              <a:ext uri="{FF2B5EF4-FFF2-40B4-BE49-F238E27FC236}">
                <a16:creationId xmlns:a16="http://schemas.microsoft.com/office/drawing/2014/main" id="{874E1832-46A2-5BE9-A76B-994D029693D3}"/>
              </a:ext>
            </a:extLst>
          </p:cNvPr>
          <p:cNvGrpSpPr/>
          <p:nvPr userDrawn="1"/>
        </p:nvGrpSpPr>
        <p:grpSpPr>
          <a:xfrm>
            <a:off x="994264" y="9819376"/>
            <a:ext cx="6637651" cy="1565236"/>
            <a:chOff x="1483895" y="7924973"/>
            <a:chExt cx="3112168" cy="1844843"/>
          </a:xfrm>
        </p:grpSpPr>
        <p:sp>
          <p:nvSpPr>
            <p:cNvPr id="116" name="Rectangle 115">
              <a:extLst>
                <a:ext uri="{FF2B5EF4-FFF2-40B4-BE49-F238E27FC236}">
                  <a16:creationId xmlns:a16="http://schemas.microsoft.com/office/drawing/2014/main" id="{D6A9612B-40F8-43AA-CBAE-481538306033}"/>
                </a:ext>
              </a:extLst>
            </p:cNvPr>
            <p:cNvSpPr/>
            <p:nvPr userDrawn="1"/>
          </p:nvSpPr>
          <p:spPr>
            <a:xfrm>
              <a:off x="2406316" y="7924974"/>
              <a:ext cx="1267326" cy="1844841"/>
            </a:xfrm>
            <a:prstGeom prst="rect">
              <a:avLst/>
            </a:prstGeom>
            <a:solidFill>
              <a:srgbClr val="1DCF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17" name="Rectangle 116">
              <a:extLst>
                <a:ext uri="{FF2B5EF4-FFF2-40B4-BE49-F238E27FC236}">
                  <a16:creationId xmlns:a16="http://schemas.microsoft.com/office/drawing/2014/main" id="{26A9215C-E133-FFF9-9B62-CF6DA4FE3C9B}"/>
                </a:ext>
              </a:extLst>
            </p:cNvPr>
            <p:cNvSpPr/>
            <p:nvPr userDrawn="1"/>
          </p:nvSpPr>
          <p:spPr>
            <a:xfrm>
              <a:off x="3642382" y="8847396"/>
              <a:ext cx="953681" cy="922419"/>
            </a:xfrm>
            <a:prstGeom prst="rect">
              <a:avLst/>
            </a:prstGeom>
            <a:solidFill>
              <a:srgbClr val="0954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18" name="Rectangle 117">
              <a:extLst>
                <a:ext uri="{FF2B5EF4-FFF2-40B4-BE49-F238E27FC236}">
                  <a16:creationId xmlns:a16="http://schemas.microsoft.com/office/drawing/2014/main" id="{666C6586-0468-0CC1-A59F-8AF9D0CD8150}"/>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19" name="Rectangle 118">
              <a:extLst>
                <a:ext uri="{FF2B5EF4-FFF2-40B4-BE49-F238E27FC236}">
                  <a16:creationId xmlns:a16="http://schemas.microsoft.com/office/drawing/2014/main" id="{CB9B9A04-B72A-32EC-051E-A3C6D3E2839A}"/>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20" name="Rectangle 119">
              <a:extLst>
                <a:ext uri="{FF2B5EF4-FFF2-40B4-BE49-F238E27FC236}">
                  <a16:creationId xmlns:a16="http://schemas.microsoft.com/office/drawing/2014/main" id="{87249D30-7F95-891E-6351-1F19D7F14360}"/>
                </a:ext>
              </a:extLst>
            </p:cNvPr>
            <p:cNvSpPr/>
            <p:nvPr userDrawn="1"/>
          </p:nvSpPr>
          <p:spPr>
            <a:xfrm>
              <a:off x="3642382" y="7924973"/>
              <a:ext cx="953681" cy="922421"/>
            </a:xfrm>
            <a:prstGeom prst="rect">
              <a:avLst/>
            </a:prstGeom>
            <a:solidFill>
              <a:srgbClr val="0074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21" name="Group 120">
            <a:extLst>
              <a:ext uri="{FF2B5EF4-FFF2-40B4-BE49-F238E27FC236}">
                <a16:creationId xmlns:a16="http://schemas.microsoft.com/office/drawing/2014/main" id="{D4323BD4-CB31-B989-1ED9-FB90465994E2}"/>
              </a:ext>
            </a:extLst>
          </p:cNvPr>
          <p:cNvGrpSpPr/>
          <p:nvPr userDrawn="1"/>
        </p:nvGrpSpPr>
        <p:grpSpPr>
          <a:xfrm>
            <a:off x="8915396" y="9819376"/>
            <a:ext cx="6637651" cy="1565236"/>
            <a:chOff x="1483895" y="7924973"/>
            <a:chExt cx="3112168" cy="1844843"/>
          </a:xfrm>
        </p:grpSpPr>
        <p:sp>
          <p:nvSpPr>
            <p:cNvPr id="122" name="Rectangle 121">
              <a:extLst>
                <a:ext uri="{FF2B5EF4-FFF2-40B4-BE49-F238E27FC236}">
                  <a16:creationId xmlns:a16="http://schemas.microsoft.com/office/drawing/2014/main" id="{FF03A926-AC06-C519-AFD9-949CFE809949}"/>
                </a:ext>
              </a:extLst>
            </p:cNvPr>
            <p:cNvSpPr/>
            <p:nvPr userDrawn="1"/>
          </p:nvSpPr>
          <p:spPr>
            <a:xfrm>
              <a:off x="2406316" y="7924974"/>
              <a:ext cx="1267326" cy="1844841"/>
            </a:xfrm>
            <a:prstGeom prst="rect">
              <a:avLst/>
            </a:prstGeom>
            <a:solidFill>
              <a:srgbClr val="5C8C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23" name="Rectangle 122">
              <a:extLst>
                <a:ext uri="{FF2B5EF4-FFF2-40B4-BE49-F238E27FC236}">
                  <a16:creationId xmlns:a16="http://schemas.microsoft.com/office/drawing/2014/main" id="{BF1C652F-6C0B-7567-8AE9-6D30A2430C98}"/>
                </a:ext>
              </a:extLst>
            </p:cNvPr>
            <p:cNvSpPr/>
            <p:nvPr userDrawn="1"/>
          </p:nvSpPr>
          <p:spPr>
            <a:xfrm>
              <a:off x="3642382" y="8847396"/>
              <a:ext cx="953681" cy="922419"/>
            </a:xfrm>
            <a:prstGeom prst="rect">
              <a:avLst/>
            </a:prstGeom>
            <a:solidFill>
              <a:srgbClr val="09548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24" name="Rectangle 123">
              <a:extLst>
                <a:ext uri="{FF2B5EF4-FFF2-40B4-BE49-F238E27FC236}">
                  <a16:creationId xmlns:a16="http://schemas.microsoft.com/office/drawing/2014/main" id="{BAA9B39D-8915-CFD0-2F60-27C51C28BC5A}"/>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25" name="Rectangle 124">
              <a:extLst>
                <a:ext uri="{FF2B5EF4-FFF2-40B4-BE49-F238E27FC236}">
                  <a16:creationId xmlns:a16="http://schemas.microsoft.com/office/drawing/2014/main" id="{6C7CC64E-B26B-78B7-8197-0FB490BF1CFA}"/>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26" name="Rectangle 125">
              <a:extLst>
                <a:ext uri="{FF2B5EF4-FFF2-40B4-BE49-F238E27FC236}">
                  <a16:creationId xmlns:a16="http://schemas.microsoft.com/office/drawing/2014/main" id="{E29AF96F-113A-3441-0515-B9F0FB8C607D}"/>
                </a:ext>
              </a:extLst>
            </p:cNvPr>
            <p:cNvSpPr/>
            <p:nvPr userDrawn="1"/>
          </p:nvSpPr>
          <p:spPr>
            <a:xfrm>
              <a:off x="3642382" y="7924973"/>
              <a:ext cx="953681" cy="922421"/>
            </a:xfrm>
            <a:prstGeom prst="rect">
              <a:avLst/>
            </a:prstGeom>
            <a:solidFill>
              <a:srgbClr val="335DA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27" name="Group 126">
            <a:extLst>
              <a:ext uri="{FF2B5EF4-FFF2-40B4-BE49-F238E27FC236}">
                <a16:creationId xmlns:a16="http://schemas.microsoft.com/office/drawing/2014/main" id="{8B6F9046-D7B6-6B25-C5E8-41BE32C9165A}"/>
              </a:ext>
            </a:extLst>
          </p:cNvPr>
          <p:cNvGrpSpPr/>
          <p:nvPr userDrawn="1"/>
        </p:nvGrpSpPr>
        <p:grpSpPr>
          <a:xfrm>
            <a:off x="16836529" y="9819376"/>
            <a:ext cx="6637651" cy="1565236"/>
            <a:chOff x="1483895" y="7924973"/>
            <a:chExt cx="3112168" cy="1844843"/>
          </a:xfrm>
        </p:grpSpPr>
        <p:sp>
          <p:nvSpPr>
            <p:cNvPr id="128" name="Rectangle 127">
              <a:extLst>
                <a:ext uri="{FF2B5EF4-FFF2-40B4-BE49-F238E27FC236}">
                  <a16:creationId xmlns:a16="http://schemas.microsoft.com/office/drawing/2014/main" id="{BED89175-B39E-70F1-466A-77E572C7CBB7}"/>
                </a:ext>
              </a:extLst>
            </p:cNvPr>
            <p:cNvSpPr/>
            <p:nvPr userDrawn="1"/>
          </p:nvSpPr>
          <p:spPr>
            <a:xfrm>
              <a:off x="2406316" y="7924974"/>
              <a:ext cx="1267326" cy="1844841"/>
            </a:xfrm>
            <a:prstGeom prst="rect">
              <a:avLst/>
            </a:prstGeom>
            <a:solidFill>
              <a:srgbClr val="7D94D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29" name="Rectangle 128">
              <a:extLst>
                <a:ext uri="{FF2B5EF4-FFF2-40B4-BE49-F238E27FC236}">
                  <a16:creationId xmlns:a16="http://schemas.microsoft.com/office/drawing/2014/main" id="{5777462E-20F6-2DA1-7A1D-67F72CF3AA8D}"/>
                </a:ext>
              </a:extLst>
            </p:cNvPr>
            <p:cNvSpPr/>
            <p:nvPr userDrawn="1"/>
          </p:nvSpPr>
          <p:spPr>
            <a:xfrm>
              <a:off x="3642382" y="8847396"/>
              <a:ext cx="953681" cy="922419"/>
            </a:xfrm>
            <a:prstGeom prst="rect">
              <a:avLst/>
            </a:prstGeom>
            <a:solidFill>
              <a:srgbClr val="335DA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30" name="Rectangle 129">
              <a:extLst>
                <a:ext uri="{FF2B5EF4-FFF2-40B4-BE49-F238E27FC236}">
                  <a16:creationId xmlns:a16="http://schemas.microsoft.com/office/drawing/2014/main" id="{22EF6210-9452-63CF-0913-567CD1EEF7AD}"/>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31" name="Rectangle 130">
              <a:extLst>
                <a:ext uri="{FF2B5EF4-FFF2-40B4-BE49-F238E27FC236}">
                  <a16:creationId xmlns:a16="http://schemas.microsoft.com/office/drawing/2014/main" id="{8F751A48-06B6-B46C-5616-E7D9D2EFBD39}"/>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32" name="Rectangle 131">
              <a:extLst>
                <a:ext uri="{FF2B5EF4-FFF2-40B4-BE49-F238E27FC236}">
                  <a16:creationId xmlns:a16="http://schemas.microsoft.com/office/drawing/2014/main" id="{3E85D575-D901-FFAB-73EB-E8ADFB26E811}"/>
                </a:ext>
              </a:extLst>
            </p:cNvPr>
            <p:cNvSpPr/>
            <p:nvPr userDrawn="1"/>
          </p:nvSpPr>
          <p:spPr>
            <a:xfrm>
              <a:off x="3642382" y="7924973"/>
              <a:ext cx="953681" cy="922421"/>
            </a:xfrm>
            <a:prstGeom prst="rect">
              <a:avLst/>
            </a:prstGeom>
            <a:solidFill>
              <a:srgbClr val="5C8CB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33" name="Group 132">
            <a:extLst>
              <a:ext uri="{FF2B5EF4-FFF2-40B4-BE49-F238E27FC236}">
                <a16:creationId xmlns:a16="http://schemas.microsoft.com/office/drawing/2014/main" id="{ACFACD1F-E1A2-C20A-F1E5-C9C351D977F8}"/>
              </a:ext>
            </a:extLst>
          </p:cNvPr>
          <p:cNvGrpSpPr/>
          <p:nvPr userDrawn="1"/>
        </p:nvGrpSpPr>
        <p:grpSpPr>
          <a:xfrm>
            <a:off x="994264" y="7901944"/>
            <a:ext cx="6637651" cy="1565236"/>
            <a:chOff x="1483895" y="7924973"/>
            <a:chExt cx="3112168" cy="1844843"/>
          </a:xfrm>
        </p:grpSpPr>
        <p:sp>
          <p:nvSpPr>
            <p:cNvPr id="134" name="Rectangle 133">
              <a:extLst>
                <a:ext uri="{FF2B5EF4-FFF2-40B4-BE49-F238E27FC236}">
                  <a16:creationId xmlns:a16="http://schemas.microsoft.com/office/drawing/2014/main" id="{FA209C0A-2482-E9B0-AE20-0153924F15C8}"/>
                </a:ext>
              </a:extLst>
            </p:cNvPr>
            <p:cNvSpPr/>
            <p:nvPr userDrawn="1"/>
          </p:nvSpPr>
          <p:spPr>
            <a:xfrm>
              <a:off x="2406316" y="7924974"/>
              <a:ext cx="1267326" cy="1844841"/>
            </a:xfrm>
            <a:prstGeom prst="rect">
              <a:avLst/>
            </a:prstGeom>
            <a:solidFill>
              <a:srgbClr val="779B4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35" name="Rectangle 134">
              <a:extLst>
                <a:ext uri="{FF2B5EF4-FFF2-40B4-BE49-F238E27FC236}">
                  <a16:creationId xmlns:a16="http://schemas.microsoft.com/office/drawing/2014/main" id="{5FBA4A62-6863-135A-352E-BC7DF479333C}"/>
                </a:ext>
              </a:extLst>
            </p:cNvPr>
            <p:cNvSpPr/>
            <p:nvPr userDrawn="1"/>
          </p:nvSpPr>
          <p:spPr>
            <a:xfrm>
              <a:off x="3642382" y="8847396"/>
              <a:ext cx="953681" cy="922419"/>
            </a:xfrm>
            <a:prstGeom prst="rect">
              <a:avLst/>
            </a:prstGeom>
            <a:solidFill>
              <a:srgbClr val="4D593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36" name="Rectangle 135">
              <a:extLst>
                <a:ext uri="{FF2B5EF4-FFF2-40B4-BE49-F238E27FC236}">
                  <a16:creationId xmlns:a16="http://schemas.microsoft.com/office/drawing/2014/main" id="{76CC9E60-1178-2E33-FA92-4484E0D22EF1}"/>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37" name="Rectangle 136">
              <a:extLst>
                <a:ext uri="{FF2B5EF4-FFF2-40B4-BE49-F238E27FC236}">
                  <a16:creationId xmlns:a16="http://schemas.microsoft.com/office/drawing/2014/main" id="{CF814AE1-16FB-A058-A2B2-A164386D803E}"/>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38" name="Rectangle 137">
              <a:extLst>
                <a:ext uri="{FF2B5EF4-FFF2-40B4-BE49-F238E27FC236}">
                  <a16:creationId xmlns:a16="http://schemas.microsoft.com/office/drawing/2014/main" id="{9A9C6F5E-2375-167F-B37A-796BD4C48750}"/>
                </a:ext>
              </a:extLst>
            </p:cNvPr>
            <p:cNvSpPr/>
            <p:nvPr userDrawn="1"/>
          </p:nvSpPr>
          <p:spPr>
            <a:xfrm>
              <a:off x="3642382" y="7924973"/>
              <a:ext cx="953681" cy="922421"/>
            </a:xfrm>
            <a:prstGeom prst="rect">
              <a:avLst/>
            </a:prstGeom>
            <a:solidFill>
              <a:srgbClr val="1DCFC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39" name="Group 138">
            <a:extLst>
              <a:ext uri="{FF2B5EF4-FFF2-40B4-BE49-F238E27FC236}">
                <a16:creationId xmlns:a16="http://schemas.microsoft.com/office/drawing/2014/main" id="{28B1943D-1725-8EA1-7E66-D06F6034F233}"/>
              </a:ext>
            </a:extLst>
          </p:cNvPr>
          <p:cNvGrpSpPr/>
          <p:nvPr userDrawn="1"/>
        </p:nvGrpSpPr>
        <p:grpSpPr>
          <a:xfrm>
            <a:off x="8915396" y="7901944"/>
            <a:ext cx="6637651" cy="1565236"/>
            <a:chOff x="1483895" y="7924973"/>
            <a:chExt cx="3112168" cy="1844843"/>
          </a:xfrm>
        </p:grpSpPr>
        <p:sp>
          <p:nvSpPr>
            <p:cNvPr id="140" name="Rectangle 139">
              <a:extLst>
                <a:ext uri="{FF2B5EF4-FFF2-40B4-BE49-F238E27FC236}">
                  <a16:creationId xmlns:a16="http://schemas.microsoft.com/office/drawing/2014/main" id="{1532A545-80C1-7385-7818-30BF61A5752F}"/>
                </a:ext>
              </a:extLst>
            </p:cNvPr>
            <p:cNvSpPr/>
            <p:nvPr userDrawn="1"/>
          </p:nvSpPr>
          <p:spPr>
            <a:xfrm>
              <a:off x="2406316" y="7924974"/>
              <a:ext cx="1267326" cy="1844841"/>
            </a:xfrm>
            <a:prstGeom prst="rect">
              <a:avLst/>
            </a:prstGeom>
            <a:solidFill>
              <a:srgbClr val="00748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41" name="Rectangle 140">
              <a:extLst>
                <a:ext uri="{FF2B5EF4-FFF2-40B4-BE49-F238E27FC236}">
                  <a16:creationId xmlns:a16="http://schemas.microsoft.com/office/drawing/2014/main" id="{136B679D-78FB-46DD-143D-7686B5857A96}"/>
                </a:ext>
              </a:extLst>
            </p:cNvPr>
            <p:cNvSpPr/>
            <p:nvPr userDrawn="1"/>
          </p:nvSpPr>
          <p:spPr>
            <a:xfrm>
              <a:off x="3642382" y="8847396"/>
              <a:ext cx="953681" cy="922419"/>
            </a:xfrm>
            <a:prstGeom prst="rect">
              <a:avLst/>
            </a:prstGeom>
            <a:solidFill>
              <a:srgbClr val="0F52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42" name="Rectangle 141">
              <a:extLst>
                <a:ext uri="{FF2B5EF4-FFF2-40B4-BE49-F238E27FC236}">
                  <a16:creationId xmlns:a16="http://schemas.microsoft.com/office/drawing/2014/main" id="{4582A6B5-76BD-98AE-72C4-608D8DD724A6}"/>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43" name="Rectangle 142">
              <a:extLst>
                <a:ext uri="{FF2B5EF4-FFF2-40B4-BE49-F238E27FC236}">
                  <a16:creationId xmlns:a16="http://schemas.microsoft.com/office/drawing/2014/main" id="{36B01EC4-089B-AB73-D89E-B6405843C6E6}"/>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44" name="Rectangle 143">
              <a:extLst>
                <a:ext uri="{FF2B5EF4-FFF2-40B4-BE49-F238E27FC236}">
                  <a16:creationId xmlns:a16="http://schemas.microsoft.com/office/drawing/2014/main" id="{D3770219-BDF6-3C9D-EC36-18224ED80DB2}"/>
                </a:ext>
              </a:extLst>
            </p:cNvPr>
            <p:cNvSpPr/>
            <p:nvPr userDrawn="1"/>
          </p:nvSpPr>
          <p:spPr>
            <a:xfrm>
              <a:off x="3642382" y="7924973"/>
              <a:ext cx="953681" cy="922421"/>
            </a:xfrm>
            <a:prstGeom prst="rect">
              <a:avLst/>
            </a:prstGeom>
            <a:solidFill>
              <a:srgbClr val="0071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45" name="Group 144">
            <a:extLst>
              <a:ext uri="{FF2B5EF4-FFF2-40B4-BE49-F238E27FC236}">
                <a16:creationId xmlns:a16="http://schemas.microsoft.com/office/drawing/2014/main" id="{7BDFED95-53AE-5076-6F50-95339D5326BD}"/>
              </a:ext>
            </a:extLst>
          </p:cNvPr>
          <p:cNvGrpSpPr/>
          <p:nvPr userDrawn="1"/>
        </p:nvGrpSpPr>
        <p:grpSpPr>
          <a:xfrm>
            <a:off x="16836529" y="7901944"/>
            <a:ext cx="6637651" cy="1565236"/>
            <a:chOff x="1483895" y="7924973"/>
            <a:chExt cx="3112168" cy="1844843"/>
          </a:xfrm>
        </p:grpSpPr>
        <p:sp>
          <p:nvSpPr>
            <p:cNvPr id="146" name="Rectangle 145">
              <a:extLst>
                <a:ext uri="{FF2B5EF4-FFF2-40B4-BE49-F238E27FC236}">
                  <a16:creationId xmlns:a16="http://schemas.microsoft.com/office/drawing/2014/main" id="{E005A788-4F88-6132-4FE0-6158A2AEB183}"/>
                </a:ext>
              </a:extLst>
            </p:cNvPr>
            <p:cNvSpPr/>
            <p:nvPr userDrawn="1"/>
          </p:nvSpPr>
          <p:spPr>
            <a:xfrm>
              <a:off x="2406316" y="7924974"/>
              <a:ext cx="1267326" cy="1844841"/>
            </a:xfrm>
            <a:prstGeom prst="rect">
              <a:avLst/>
            </a:prstGeom>
            <a:solidFill>
              <a:srgbClr val="779B4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47" name="Rectangle 146">
              <a:extLst>
                <a:ext uri="{FF2B5EF4-FFF2-40B4-BE49-F238E27FC236}">
                  <a16:creationId xmlns:a16="http://schemas.microsoft.com/office/drawing/2014/main" id="{E422CB5D-F30D-45C8-A0A7-E5CA2BEB076F}"/>
                </a:ext>
              </a:extLst>
            </p:cNvPr>
            <p:cNvSpPr/>
            <p:nvPr userDrawn="1"/>
          </p:nvSpPr>
          <p:spPr>
            <a:xfrm>
              <a:off x="3642382" y="8847396"/>
              <a:ext cx="953681" cy="922419"/>
            </a:xfrm>
            <a:prstGeom prst="rect">
              <a:avLst/>
            </a:prstGeom>
            <a:solidFill>
              <a:srgbClr val="0F524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48" name="Rectangle 147">
              <a:extLst>
                <a:ext uri="{FF2B5EF4-FFF2-40B4-BE49-F238E27FC236}">
                  <a16:creationId xmlns:a16="http://schemas.microsoft.com/office/drawing/2014/main" id="{64D2EAE1-00C6-BEA4-22D3-E4F6456FFDA4}"/>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49" name="Rectangle 148">
              <a:extLst>
                <a:ext uri="{FF2B5EF4-FFF2-40B4-BE49-F238E27FC236}">
                  <a16:creationId xmlns:a16="http://schemas.microsoft.com/office/drawing/2014/main" id="{962989FF-6FEA-F3FD-50FE-79F9D6E639B6}"/>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50" name="Rectangle 149">
              <a:extLst>
                <a:ext uri="{FF2B5EF4-FFF2-40B4-BE49-F238E27FC236}">
                  <a16:creationId xmlns:a16="http://schemas.microsoft.com/office/drawing/2014/main" id="{009C4961-C603-91B3-0630-E3E0F0E23532}"/>
                </a:ext>
              </a:extLst>
            </p:cNvPr>
            <p:cNvSpPr/>
            <p:nvPr userDrawn="1"/>
          </p:nvSpPr>
          <p:spPr>
            <a:xfrm>
              <a:off x="3642382" y="7924973"/>
              <a:ext cx="953681" cy="922421"/>
            </a:xfrm>
            <a:prstGeom prst="rect">
              <a:avLst/>
            </a:prstGeom>
            <a:solidFill>
              <a:srgbClr val="00716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51" name="Group 150">
            <a:extLst>
              <a:ext uri="{FF2B5EF4-FFF2-40B4-BE49-F238E27FC236}">
                <a16:creationId xmlns:a16="http://schemas.microsoft.com/office/drawing/2014/main" id="{A8F2FD68-3078-8B38-904F-C303446BE6FD}"/>
              </a:ext>
            </a:extLst>
          </p:cNvPr>
          <p:cNvGrpSpPr/>
          <p:nvPr userDrawn="1"/>
        </p:nvGrpSpPr>
        <p:grpSpPr>
          <a:xfrm>
            <a:off x="994264" y="5984512"/>
            <a:ext cx="6637651" cy="1565236"/>
            <a:chOff x="1483895" y="7924973"/>
            <a:chExt cx="3112168" cy="1844843"/>
          </a:xfrm>
        </p:grpSpPr>
        <p:sp>
          <p:nvSpPr>
            <p:cNvPr id="152" name="Rectangle 151">
              <a:extLst>
                <a:ext uri="{FF2B5EF4-FFF2-40B4-BE49-F238E27FC236}">
                  <a16:creationId xmlns:a16="http://schemas.microsoft.com/office/drawing/2014/main" id="{5CC668E8-5B90-B339-A27B-BAF134B3EFFE}"/>
                </a:ext>
              </a:extLst>
            </p:cNvPr>
            <p:cNvSpPr/>
            <p:nvPr userDrawn="1"/>
          </p:nvSpPr>
          <p:spPr>
            <a:xfrm>
              <a:off x="2406316" y="7924974"/>
              <a:ext cx="1267326" cy="1844841"/>
            </a:xfrm>
            <a:prstGeom prst="rect">
              <a:avLst/>
            </a:prstGeom>
            <a:solidFill>
              <a:srgbClr val="9163C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53" name="Rectangle 152">
              <a:extLst>
                <a:ext uri="{FF2B5EF4-FFF2-40B4-BE49-F238E27FC236}">
                  <a16:creationId xmlns:a16="http://schemas.microsoft.com/office/drawing/2014/main" id="{906B3C25-3DD0-59EE-E775-3704F23E6A9A}"/>
                </a:ext>
              </a:extLst>
            </p:cNvPr>
            <p:cNvSpPr/>
            <p:nvPr userDrawn="1"/>
          </p:nvSpPr>
          <p:spPr>
            <a:xfrm>
              <a:off x="3642382" y="8847396"/>
              <a:ext cx="953681" cy="922419"/>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54" name="Rectangle 153">
              <a:extLst>
                <a:ext uri="{FF2B5EF4-FFF2-40B4-BE49-F238E27FC236}">
                  <a16:creationId xmlns:a16="http://schemas.microsoft.com/office/drawing/2014/main" id="{CE7FE576-C2A4-BB34-8192-BB880ECE6466}"/>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55" name="Rectangle 154">
              <a:extLst>
                <a:ext uri="{FF2B5EF4-FFF2-40B4-BE49-F238E27FC236}">
                  <a16:creationId xmlns:a16="http://schemas.microsoft.com/office/drawing/2014/main" id="{1D92E95F-D069-A98C-A55E-F9E8360234A0}"/>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56" name="Rectangle 155">
              <a:extLst>
                <a:ext uri="{FF2B5EF4-FFF2-40B4-BE49-F238E27FC236}">
                  <a16:creationId xmlns:a16="http://schemas.microsoft.com/office/drawing/2014/main" id="{02978DE0-9C67-40CF-0AC9-B05F90234773}"/>
                </a:ext>
              </a:extLst>
            </p:cNvPr>
            <p:cNvSpPr/>
            <p:nvPr userDrawn="1"/>
          </p:nvSpPr>
          <p:spPr>
            <a:xfrm>
              <a:off x="3642382" y="7924973"/>
              <a:ext cx="953681" cy="922421"/>
            </a:xfrm>
            <a:prstGeom prst="rect">
              <a:avLst/>
            </a:prstGeom>
            <a:solidFill>
              <a:srgbClr val="85329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57" name="Group 156">
            <a:extLst>
              <a:ext uri="{FF2B5EF4-FFF2-40B4-BE49-F238E27FC236}">
                <a16:creationId xmlns:a16="http://schemas.microsoft.com/office/drawing/2014/main" id="{4736C85B-6A01-8B76-DFF4-C23F341C1E57}"/>
              </a:ext>
            </a:extLst>
          </p:cNvPr>
          <p:cNvGrpSpPr/>
          <p:nvPr userDrawn="1"/>
        </p:nvGrpSpPr>
        <p:grpSpPr>
          <a:xfrm>
            <a:off x="8915396" y="5984512"/>
            <a:ext cx="6637651" cy="1565236"/>
            <a:chOff x="1483895" y="7924973"/>
            <a:chExt cx="3112168" cy="1844843"/>
          </a:xfrm>
        </p:grpSpPr>
        <p:sp>
          <p:nvSpPr>
            <p:cNvPr id="158" name="Rectangle 157">
              <a:extLst>
                <a:ext uri="{FF2B5EF4-FFF2-40B4-BE49-F238E27FC236}">
                  <a16:creationId xmlns:a16="http://schemas.microsoft.com/office/drawing/2014/main" id="{7CE0860D-1AC8-06EC-BC00-162529A28F3A}"/>
                </a:ext>
              </a:extLst>
            </p:cNvPr>
            <p:cNvSpPr/>
            <p:nvPr userDrawn="1"/>
          </p:nvSpPr>
          <p:spPr>
            <a:xfrm>
              <a:off x="2406316" y="7924974"/>
              <a:ext cx="1267326" cy="1844841"/>
            </a:xfrm>
            <a:prstGeom prst="rect">
              <a:avLst/>
            </a:prstGeom>
            <a:solidFill>
              <a:srgbClr val="E6407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59" name="Rectangle 158">
              <a:extLst>
                <a:ext uri="{FF2B5EF4-FFF2-40B4-BE49-F238E27FC236}">
                  <a16:creationId xmlns:a16="http://schemas.microsoft.com/office/drawing/2014/main" id="{85459E18-C3F5-F2D7-11B9-4895326FEFE5}"/>
                </a:ext>
              </a:extLst>
            </p:cNvPr>
            <p:cNvSpPr/>
            <p:nvPr userDrawn="1"/>
          </p:nvSpPr>
          <p:spPr>
            <a:xfrm>
              <a:off x="3642382" y="8847396"/>
              <a:ext cx="953681" cy="922419"/>
            </a:xfrm>
            <a:prstGeom prst="rect">
              <a:avLst/>
            </a:prstGeom>
            <a:solidFill>
              <a:srgbClr val="AC396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60" name="Rectangle 159">
              <a:extLst>
                <a:ext uri="{FF2B5EF4-FFF2-40B4-BE49-F238E27FC236}">
                  <a16:creationId xmlns:a16="http://schemas.microsoft.com/office/drawing/2014/main" id="{8A4A1220-DB13-61A1-A979-3D581BD0CFFC}"/>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61" name="Rectangle 160">
              <a:extLst>
                <a:ext uri="{FF2B5EF4-FFF2-40B4-BE49-F238E27FC236}">
                  <a16:creationId xmlns:a16="http://schemas.microsoft.com/office/drawing/2014/main" id="{C2371DB2-3ADD-0B4A-8DB9-4D006C2BAB9E}"/>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62" name="Rectangle 161">
              <a:extLst>
                <a:ext uri="{FF2B5EF4-FFF2-40B4-BE49-F238E27FC236}">
                  <a16:creationId xmlns:a16="http://schemas.microsoft.com/office/drawing/2014/main" id="{78890B82-50B3-5314-CEB7-1771D4A59336}"/>
                </a:ext>
              </a:extLst>
            </p:cNvPr>
            <p:cNvSpPr/>
            <p:nvPr userDrawn="1"/>
          </p:nvSpPr>
          <p:spPr>
            <a:xfrm>
              <a:off x="3642382" y="7924973"/>
              <a:ext cx="953681" cy="922421"/>
            </a:xfrm>
            <a:prstGeom prst="rect">
              <a:avLst/>
            </a:prstGeom>
            <a:solidFill>
              <a:srgbClr val="D7003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63" name="Group 162">
            <a:extLst>
              <a:ext uri="{FF2B5EF4-FFF2-40B4-BE49-F238E27FC236}">
                <a16:creationId xmlns:a16="http://schemas.microsoft.com/office/drawing/2014/main" id="{259243F6-6D07-62E6-C5CD-58E86F2FFC40}"/>
              </a:ext>
            </a:extLst>
          </p:cNvPr>
          <p:cNvGrpSpPr/>
          <p:nvPr userDrawn="1"/>
        </p:nvGrpSpPr>
        <p:grpSpPr>
          <a:xfrm>
            <a:off x="16836529" y="5984512"/>
            <a:ext cx="6637651" cy="1565236"/>
            <a:chOff x="1483895" y="7924973"/>
            <a:chExt cx="3112168" cy="1844843"/>
          </a:xfrm>
        </p:grpSpPr>
        <p:sp>
          <p:nvSpPr>
            <p:cNvPr id="164" name="Rectangle 163">
              <a:extLst>
                <a:ext uri="{FF2B5EF4-FFF2-40B4-BE49-F238E27FC236}">
                  <a16:creationId xmlns:a16="http://schemas.microsoft.com/office/drawing/2014/main" id="{AC8C1F23-B368-B8C9-C4F8-F378F438124A}"/>
                </a:ext>
              </a:extLst>
            </p:cNvPr>
            <p:cNvSpPr/>
            <p:nvPr userDrawn="1"/>
          </p:nvSpPr>
          <p:spPr>
            <a:xfrm>
              <a:off x="2406316" y="7924974"/>
              <a:ext cx="1267326" cy="1844841"/>
            </a:xfrm>
            <a:prstGeom prst="rect">
              <a:avLst/>
            </a:prstGeom>
            <a:solidFill>
              <a:srgbClr val="FA423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65" name="Rectangle 164">
              <a:extLst>
                <a:ext uri="{FF2B5EF4-FFF2-40B4-BE49-F238E27FC236}">
                  <a16:creationId xmlns:a16="http://schemas.microsoft.com/office/drawing/2014/main" id="{B3C3FA85-2912-E689-BF33-2AAA014763ED}"/>
                </a:ext>
              </a:extLst>
            </p:cNvPr>
            <p:cNvSpPr/>
            <p:nvPr userDrawn="1"/>
          </p:nvSpPr>
          <p:spPr>
            <a:xfrm>
              <a:off x="3642382" y="8847396"/>
              <a:ext cx="953681" cy="922419"/>
            </a:xfrm>
            <a:prstGeom prst="rect">
              <a:avLst/>
            </a:prstGeom>
            <a:solidFill>
              <a:srgbClr val="5327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66" name="Rectangle 165">
              <a:extLst>
                <a:ext uri="{FF2B5EF4-FFF2-40B4-BE49-F238E27FC236}">
                  <a16:creationId xmlns:a16="http://schemas.microsoft.com/office/drawing/2014/main" id="{E2377E39-7E1A-5A20-D99F-B317D62B36DD}"/>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67" name="Rectangle 166">
              <a:extLst>
                <a:ext uri="{FF2B5EF4-FFF2-40B4-BE49-F238E27FC236}">
                  <a16:creationId xmlns:a16="http://schemas.microsoft.com/office/drawing/2014/main" id="{3304471A-2410-478E-DEB5-F8FF99544ABF}"/>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68" name="Rectangle 167">
              <a:extLst>
                <a:ext uri="{FF2B5EF4-FFF2-40B4-BE49-F238E27FC236}">
                  <a16:creationId xmlns:a16="http://schemas.microsoft.com/office/drawing/2014/main" id="{FE384537-6510-E8A3-B159-E2E827AE1473}"/>
                </a:ext>
              </a:extLst>
            </p:cNvPr>
            <p:cNvSpPr/>
            <p:nvPr userDrawn="1"/>
          </p:nvSpPr>
          <p:spPr>
            <a:xfrm>
              <a:off x="3642382" y="7924973"/>
              <a:ext cx="953681" cy="922421"/>
            </a:xfrm>
            <a:prstGeom prst="rect">
              <a:avLst/>
            </a:prstGeom>
            <a:solidFill>
              <a:srgbClr val="D7003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69" name="Group 168">
            <a:extLst>
              <a:ext uri="{FF2B5EF4-FFF2-40B4-BE49-F238E27FC236}">
                <a16:creationId xmlns:a16="http://schemas.microsoft.com/office/drawing/2014/main" id="{62183AB0-1D09-E218-F7C7-835E1D07BEDC}"/>
              </a:ext>
            </a:extLst>
          </p:cNvPr>
          <p:cNvGrpSpPr/>
          <p:nvPr userDrawn="1"/>
        </p:nvGrpSpPr>
        <p:grpSpPr>
          <a:xfrm>
            <a:off x="994264" y="4067078"/>
            <a:ext cx="6637651" cy="1565236"/>
            <a:chOff x="1483895" y="7924973"/>
            <a:chExt cx="3112168" cy="1844843"/>
          </a:xfrm>
        </p:grpSpPr>
        <p:sp>
          <p:nvSpPr>
            <p:cNvPr id="170" name="Rectangle 169">
              <a:extLst>
                <a:ext uri="{FF2B5EF4-FFF2-40B4-BE49-F238E27FC236}">
                  <a16:creationId xmlns:a16="http://schemas.microsoft.com/office/drawing/2014/main" id="{33A1C3E7-8FEB-0AC8-D517-71958ED066FD}"/>
                </a:ext>
              </a:extLst>
            </p:cNvPr>
            <p:cNvSpPr/>
            <p:nvPr userDrawn="1"/>
          </p:nvSpPr>
          <p:spPr>
            <a:xfrm>
              <a:off x="2406316" y="7924974"/>
              <a:ext cx="1267326" cy="1844841"/>
            </a:xfrm>
            <a:prstGeom prst="rect">
              <a:avLst/>
            </a:prstGeom>
            <a:solidFill>
              <a:srgbClr val="85329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71" name="Rectangle 170">
              <a:extLst>
                <a:ext uri="{FF2B5EF4-FFF2-40B4-BE49-F238E27FC236}">
                  <a16:creationId xmlns:a16="http://schemas.microsoft.com/office/drawing/2014/main" id="{A3F51BEE-36C1-0AD6-61E1-2CB86E411DF1}"/>
                </a:ext>
              </a:extLst>
            </p:cNvPr>
            <p:cNvSpPr/>
            <p:nvPr userDrawn="1"/>
          </p:nvSpPr>
          <p:spPr>
            <a:xfrm>
              <a:off x="3642382" y="8847396"/>
              <a:ext cx="953681" cy="922419"/>
            </a:xfrm>
            <a:prstGeom prst="rect">
              <a:avLst/>
            </a:prstGeom>
            <a:solidFill>
              <a:srgbClr val="53274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72" name="Rectangle 171">
              <a:extLst>
                <a:ext uri="{FF2B5EF4-FFF2-40B4-BE49-F238E27FC236}">
                  <a16:creationId xmlns:a16="http://schemas.microsoft.com/office/drawing/2014/main" id="{6AC2B31C-B8FD-7D85-D345-A81FA69EC142}"/>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73" name="Rectangle 172">
              <a:extLst>
                <a:ext uri="{FF2B5EF4-FFF2-40B4-BE49-F238E27FC236}">
                  <a16:creationId xmlns:a16="http://schemas.microsoft.com/office/drawing/2014/main" id="{E41845AD-31E3-3417-BE73-2C7F2A525120}"/>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74" name="Rectangle 173">
              <a:extLst>
                <a:ext uri="{FF2B5EF4-FFF2-40B4-BE49-F238E27FC236}">
                  <a16:creationId xmlns:a16="http://schemas.microsoft.com/office/drawing/2014/main" id="{D764016E-871C-5EC3-9D14-A8812A11C832}"/>
                </a:ext>
              </a:extLst>
            </p:cNvPr>
            <p:cNvSpPr/>
            <p:nvPr userDrawn="1"/>
          </p:nvSpPr>
          <p:spPr>
            <a:xfrm>
              <a:off x="3642382" y="7924973"/>
              <a:ext cx="953681" cy="922421"/>
            </a:xfrm>
            <a:prstGeom prst="rect">
              <a:avLst/>
            </a:prstGeom>
            <a:solidFill>
              <a:srgbClr val="5F25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75" name="Group 174">
            <a:extLst>
              <a:ext uri="{FF2B5EF4-FFF2-40B4-BE49-F238E27FC236}">
                <a16:creationId xmlns:a16="http://schemas.microsoft.com/office/drawing/2014/main" id="{48E3367F-5D14-DA10-D2D4-0A5B539B3440}"/>
              </a:ext>
            </a:extLst>
          </p:cNvPr>
          <p:cNvGrpSpPr/>
          <p:nvPr userDrawn="1"/>
        </p:nvGrpSpPr>
        <p:grpSpPr>
          <a:xfrm>
            <a:off x="8915396" y="4053481"/>
            <a:ext cx="6637651" cy="1565236"/>
            <a:chOff x="1483895" y="7924973"/>
            <a:chExt cx="3112168" cy="1844843"/>
          </a:xfrm>
        </p:grpSpPr>
        <p:sp>
          <p:nvSpPr>
            <p:cNvPr id="176" name="Rectangle 175">
              <a:extLst>
                <a:ext uri="{FF2B5EF4-FFF2-40B4-BE49-F238E27FC236}">
                  <a16:creationId xmlns:a16="http://schemas.microsoft.com/office/drawing/2014/main" id="{E144C3B6-D58B-5F10-30D5-9D3C39A6AAB3}"/>
                </a:ext>
              </a:extLst>
            </p:cNvPr>
            <p:cNvSpPr/>
            <p:nvPr userDrawn="1"/>
          </p:nvSpPr>
          <p:spPr>
            <a:xfrm>
              <a:off x="2406316" y="7924974"/>
              <a:ext cx="1267326" cy="1844841"/>
            </a:xfrm>
            <a:prstGeom prst="rect">
              <a:avLst/>
            </a:prstGeom>
            <a:solidFill>
              <a:srgbClr val="BDA5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77" name="Rectangle 176">
              <a:extLst>
                <a:ext uri="{FF2B5EF4-FFF2-40B4-BE49-F238E27FC236}">
                  <a16:creationId xmlns:a16="http://schemas.microsoft.com/office/drawing/2014/main" id="{2B7441FC-352D-7993-A2F8-1C9D483392AC}"/>
                </a:ext>
              </a:extLst>
            </p:cNvPr>
            <p:cNvSpPr/>
            <p:nvPr userDrawn="1"/>
          </p:nvSpPr>
          <p:spPr>
            <a:xfrm>
              <a:off x="3642382" y="8847396"/>
              <a:ext cx="953681" cy="922419"/>
            </a:xfrm>
            <a:prstGeom prst="rect">
              <a:avLst/>
            </a:prstGeom>
            <a:solidFill>
              <a:srgbClr val="D9872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78" name="Rectangle 177">
              <a:extLst>
                <a:ext uri="{FF2B5EF4-FFF2-40B4-BE49-F238E27FC236}">
                  <a16:creationId xmlns:a16="http://schemas.microsoft.com/office/drawing/2014/main" id="{C07CBC58-6284-8DEA-AADB-E1FE230B86CB}"/>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79" name="Rectangle 178">
              <a:extLst>
                <a:ext uri="{FF2B5EF4-FFF2-40B4-BE49-F238E27FC236}">
                  <a16:creationId xmlns:a16="http://schemas.microsoft.com/office/drawing/2014/main" id="{103EC31F-F912-F614-62BC-93993FA00ECE}"/>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80" name="Rectangle 179">
              <a:extLst>
                <a:ext uri="{FF2B5EF4-FFF2-40B4-BE49-F238E27FC236}">
                  <a16:creationId xmlns:a16="http://schemas.microsoft.com/office/drawing/2014/main" id="{854DB393-9C48-5D7F-CAAD-5B42624AE680}"/>
                </a:ext>
              </a:extLst>
            </p:cNvPr>
            <p:cNvSpPr/>
            <p:nvPr userDrawn="1"/>
          </p:nvSpPr>
          <p:spPr>
            <a:xfrm>
              <a:off x="3642382" y="7924973"/>
              <a:ext cx="953681" cy="922421"/>
            </a:xfrm>
            <a:prstGeom prst="rect">
              <a:avLst/>
            </a:prstGeom>
            <a:solidFill>
              <a:srgbClr val="FF8F1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grpSp>
        <p:nvGrpSpPr>
          <p:cNvPr id="181" name="Group 180">
            <a:extLst>
              <a:ext uri="{FF2B5EF4-FFF2-40B4-BE49-F238E27FC236}">
                <a16:creationId xmlns:a16="http://schemas.microsoft.com/office/drawing/2014/main" id="{B1C7A870-BBC7-5769-A2B3-33CBD010A089}"/>
              </a:ext>
            </a:extLst>
          </p:cNvPr>
          <p:cNvGrpSpPr/>
          <p:nvPr userDrawn="1"/>
        </p:nvGrpSpPr>
        <p:grpSpPr>
          <a:xfrm>
            <a:off x="16836529" y="4053481"/>
            <a:ext cx="6637651" cy="1565236"/>
            <a:chOff x="1483895" y="7924973"/>
            <a:chExt cx="3112168" cy="1844843"/>
          </a:xfrm>
        </p:grpSpPr>
        <p:sp>
          <p:nvSpPr>
            <p:cNvPr id="182" name="Rectangle 181">
              <a:extLst>
                <a:ext uri="{FF2B5EF4-FFF2-40B4-BE49-F238E27FC236}">
                  <a16:creationId xmlns:a16="http://schemas.microsoft.com/office/drawing/2014/main" id="{F03DB5AE-D362-50EA-3D57-AB99A68FBAC4}"/>
                </a:ext>
              </a:extLst>
            </p:cNvPr>
            <p:cNvSpPr/>
            <p:nvPr userDrawn="1"/>
          </p:nvSpPr>
          <p:spPr>
            <a:xfrm>
              <a:off x="2406316" y="7924974"/>
              <a:ext cx="1267326" cy="1844841"/>
            </a:xfrm>
            <a:prstGeom prst="rect">
              <a:avLst/>
            </a:prstGeom>
            <a:solidFill>
              <a:srgbClr val="FF8F1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83" name="Rectangle 182">
              <a:extLst>
                <a:ext uri="{FF2B5EF4-FFF2-40B4-BE49-F238E27FC236}">
                  <a16:creationId xmlns:a16="http://schemas.microsoft.com/office/drawing/2014/main" id="{541471B7-0466-6CD1-4466-8643D40150AB}"/>
                </a:ext>
              </a:extLst>
            </p:cNvPr>
            <p:cNvSpPr/>
            <p:nvPr userDrawn="1"/>
          </p:nvSpPr>
          <p:spPr>
            <a:xfrm>
              <a:off x="3642382" y="8847396"/>
              <a:ext cx="953681" cy="922419"/>
            </a:xfrm>
            <a:prstGeom prst="rect">
              <a:avLst/>
            </a:prstGeom>
            <a:solidFill>
              <a:srgbClr val="FA423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dirty="0"/>
            </a:p>
          </p:txBody>
        </p:sp>
        <p:sp>
          <p:nvSpPr>
            <p:cNvPr id="184" name="Rectangle 183">
              <a:extLst>
                <a:ext uri="{FF2B5EF4-FFF2-40B4-BE49-F238E27FC236}">
                  <a16:creationId xmlns:a16="http://schemas.microsoft.com/office/drawing/2014/main" id="{95FE00AA-F12B-62CC-2B1D-3CF20A6C7C91}"/>
                </a:ext>
              </a:extLst>
            </p:cNvPr>
            <p:cNvSpPr/>
            <p:nvPr userDrawn="1"/>
          </p:nvSpPr>
          <p:spPr>
            <a:xfrm>
              <a:off x="1483895" y="8847395"/>
              <a:ext cx="922421" cy="92242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85" name="Rectangle 184">
              <a:extLst>
                <a:ext uri="{FF2B5EF4-FFF2-40B4-BE49-F238E27FC236}">
                  <a16:creationId xmlns:a16="http://schemas.microsoft.com/office/drawing/2014/main" id="{984DB834-B080-1A86-3F92-6D880AFE4CE5}"/>
                </a:ext>
              </a:extLst>
            </p:cNvPr>
            <p:cNvSpPr/>
            <p:nvPr userDrawn="1"/>
          </p:nvSpPr>
          <p:spPr>
            <a:xfrm>
              <a:off x="1483895" y="7924974"/>
              <a:ext cx="922421" cy="922421"/>
            </a:xfrm>
            <a:prstGeom prst="rect">
              <a:avLst/>
            </a:prstGeom>
            <a:solidFill>
              <a:srgbClr val="231F2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sp>
          <p:nvSpPr>
            <p:cNvPr id="186" name="Rectangle 185">
              <a:extLst>
                <a:ext uri="{FF2B5EF4-FFF2-40B4-BE49-F238E27FC236}">
                  <a16:creationId xmlns:a16="http://schemas.microsoft.com/office/drawing/2014/main" id="{4969B200-F60B-8604-DC08-8712991F4038}"/>
                </a:ext>
              </a:extLst>
            </p:cNvPr>
            <p:cNvSpPr/>
            <p:nvPr userDrawn="1"/>
          </p:nvSpPr>
          <p:spPr>
            <a:xfrm>
              <a:off x="3642382" y="7924973"/>
              <a:ext cx="953681" cy="922421"/>
            </a:xfrm>
            <a:prstGeom prst="rect">
              <a:avLst/>
            </a:prstGeom>
            <a:solidFill>
              <a:srgbClr val="D9872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sz="1633"/>
            </a:p>
          </p:txBody>
        </p:sp>
      </p:grpSp>
    </p:spTree>
    <p:extLst>
      <p:ext uri="{BB962C8B-B14F-4D97-AF65-F5344CB8AC3E}">
        <p14:creationId xmlns:p14="http://schemas.microsoft.com/office/powerpoint/2010/main" val="1962213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tx1">
                    <a:lumMod val="65000"/>
                    <a:lumOff val="35000"/>
                  </a:schemeClr>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tretch>
            <a:fillRect/>
          </a:stretch>
        </p:blipFill>
        <p:spPr>
          <a:xfrm>
            <a:off x="-424795" y="-496048"/>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FA4237"/>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3848249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tx1">
                    <a:lumMod val="65000"/>
                    <a:lumOff val="35000"/>
                  </a:schemeClr>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06866" y="-531906"/>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AE3965"/>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1861736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tx1">
                    <a:lumMod val="65000"/>
                    <a:lumOff val="35000"/>
                  </a:schemeClr>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06866" y="-531906"/>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4B5A3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413634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tx1">
                    <a:lumMod val="65000"/>
                    <a:lumOff val="35000"/>
                  </a:schemeClr>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06866" y="-531906"/>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695C26"/>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2078709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663566" y="6804859"/>
            <a:ext cx="9843247" cy="2179459"/>
          </a:xfrm>
        </p:spPr>
        <p:txBody>
          <a:bodyPr anchor="b">
            <a:normAutofit/>
          </a:bodyPr>
          <a:lstStyle>
            <a:lvl1pPr>
              <a:defRPr sz="6600">
                <a:solidFill>
                  <a:schemeClr val="tx1">
                    <a:lumMod val="65000"/>
                    <a:lumOff val="35000"/>
                  </a:schemeClr>
                </a:solidFill>
              </a:defRPr>
            </a:lvl1pPr>
          </a:lstStyle>
          <a:p>
            <a:r>
              <a:rPr lang="en-GB" dirty="0"/>
              <a:t>Heading goes here in two lines.</a:t>
            </a:r>
            <a:endParaRPr lang="en-US" dirty="0"/>
          </a:p>
        </p:txBody>
      </p:sp>
      <p:sp>
        <p:nvSpPr>
          <p:cNvPr id="3" name="Text Placeholder 2"/>
          <p:cNvSpPr>
            <a:spLocks noGrp="1"/>
          </p:cNvSpPr>
          <p:nvPr>
            <p:ph type="body" idx="1" hasCustomPrompt="1"/>
          </p:nvPr>
        </p:nvSpPr>
        <p:spPr>
          <a:xfrm>
            <a:off x="663566" y="9228528"/>
            <a:ext cx="9843247"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06866" y="-531906"/>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9843247" cy="414841"/>
          </a:xfrm>
        </p:spPr>
        <p:txBody>
          <a:bodyPr/>
          <a:lstStyle>
            <a:lvl1pPr marL="0" indent="0" algn="l">
              <a:lnSpc>
                <a:spcPts val="2359"/>
              </a:lnSpc>
              <a:buNone/>
              <a:defRPr sz="1814">
                <a:solidFill>
                  <a:srgbClr val="695C26"/>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graphicFrame>
        <p:nvGraphicFramePr>
          <p:cNvPr id="5" name="Chart 4">
            <a:extLst>
              <a:ext uri="{FF2B5EF4-FFF2-40B4-BE49-F238E27FC236}">
                <a16:creationId xmlns:a16="http://schemas.microsoft.com/office/drawing/2014/main" id="{C14639E3-CEBE-576C-B738-AA1894BE64A4}"/>
              </a:ext>
            </a:extLst>
          </p:cNvPr>
          <p:cNvGraphicFramePr/>
          <p:nvPr userDrawn="1">
            <p:extLst>
              <p:ext uri="{D42A27DB-BD31-4B8C-83A1-F6EECF244321}">
                <p14:modId xmlns:p14="http://schemas.microsoft.com/office/powerpoint/2010/main" val="4065082461"/>
              </p:ext>
            </p:extLst>
          </p:nvPr>
        </p:nvGraphicFramePr>
        <p:xfrm>
          <a:off x="10231453" y="1876076"/>
          <a:ext cx="13513151" cy="10836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924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pic>
        <p:nvPicPr>
          <p:cNvPr id="8" name="Picture 7">
            <a:extLst>
              <a:ext uri="{FF2B5EF4-FFF2-40B4-BE49-F238E27FC236}">
                <a16:creationId xmlns:a16="http://schemas.microsoft.com/office/drawing/2014/main" id="{E576D7E4-9786-4322-BA4B-3FB490ABBA40}"/>
              </a:ext>
            </a:extLst>
          </p:cNvPr>
          <p:cNvPicPr>
            <a:picLocks noChangeAspect="1"/>
          </p:cNvPicPr>
          <p:nvPr userDrawn="1"/>
        </p:nvPicPr>
        <p:blipFill>
          <a:blip r:embed="rId2"/>
          <a:srcRect/>
          <a:stretch/>
        </p:blipFill>
        <p:spPr>
          <a:xfrm>
            <a:off x="-406866" y="-531906"/>
            <a:ext cx="7569200" cy="5994400"/>
          </a:xfrm>
          <a:prstGeom prst="rect">
            <a:avLst/>
          </a:prstGeom>
        </p:spPr>
      </p:pic>
      <p:sp>
        <p:nvSpPr>
          <p:cNvPr id="2" name="Title 1"/>
          <p:cNvSpPr>
            <a:spLocks noGrp="1"/>
          </p:cNvSpPr>
          <p:nvPr>
            <p:ph type="title" hasCustomPrompt="1"/>
          </p:nvPr>
        </p:nvSpPr>
        <p:spPr>
          <a:xfrm>
            <a:off x="663566" y="6804859"/>
            <a:ext cx="9843247" cy="2179459"/>
          </a:xfrm>
        </p:spPr>
        <p:txBody>
          <a:bodyPr anchor="b">
            <a:normAutofit/>
          </a:bodyPr>
          <a:lstStyle>
            <a:lvl1pPr>
              <a:defRPr sz="6600">
                <a:solidFill>
                  <a:schemeClr val="tx1">
                    <a:lumMod val="65000"/>
                    <a:lumOff val="35000"/>
                  </a:schemeClr>
                </a:solidFill>
              </a:defRPr>
            </a:lvl1pPr>
          </a:lstStyle>
          <a:p>
            <a:r>
              <a:rPr lang="en-GB" dirty="0"/>
              <a:t>Heading goes here in two lines.</a:t>
            </a:r>
            <a:endParaRPr lang="en-US" dirty="0"/>
          </a:p>
        </p:txBody>
      </p:sp>
      <p:sp>
        <p:nvSpPr>
          <p:cNvPr id="3" name="Text Placeholder 2"/>
          <p:cNvSpPr>
            <a:spLocks noGrp="1"/>
          </p:cNvSpPr>
          <p:nvPr>
            <p:ph type="body" idx="1" hasCustomPrompt="1"/>
          </p:nvPr>
        </p:nvSpPr>
        <p:spPr>
          <a:xfrm>
            <a:off x="663566" y="9228528"/>
            <a:ext cx="9843247" cy="3000374"/>
          </a:xfrm>
        </p:spPr>
        <p:txBody>
          <a:bodyPr>
            <a:noAutofit/>
          </a:bodyPr>
          <a:lstStyle>
            <a:lvl1pPr marL="0" indent="0">
              <a:buNone/>
              <a:defRPr sz="3600">
                <a:solidFill>
                  <a:schemeClr val="tx1">
                    <a:lumMod val="65000"/>
                    <a:lumOff val="35000"/>
                  </a:schemeClr>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a:t>
            </a:r>
          </a:p>
        </p:txBody>
      </p:sp>
      <p:sp>
        <p:nvSpPr>
          <p:cNvPr id="4" name="Date Placeholder 3"/>
          <p:cNvSpPr>
            <a:spLocks noGrp="1"/>
          </p:cNvSpPr>
          <p:nvPr>
            <p:ph type="dt" sz="half" idx="10"/>
          </p:nvPr>
        </p:nvSpPr>
        <p:spPr>
          <a:xfrm>
            <a:off x="663566" y="12712704"/>
            <a:ext cx="5486043" cy="676711"/>
          </a:xfrm>
        </p:spPr>
        <p:txBody>
          <a:bodyPr/>
          <a:lstStyle/>
          <a:p>
            <a:fld id="{F861580C-3DCB-884F-AC16-344D2E7A0CF2}" type="datetimeFigureOut">
              <a:rPr lang="en-US" smtClean="0"/>
              <a:t>2/17/23</a:t>
            </a:fld>
            <a:endParaRPr lang="en-US" dirty="0"/>
          </a:p>
        </p:txBody>
      </p:sp>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9843247" cy="414841"/>
          </a:xfrm>
        </p:spPr>
        <p:txBody>
          <a:bodyPr/>
          <a:lstStyle>
            <a:lvl1pPr marL="0" indent="0" algn="l">
              <a:lnSpc>
                <a:spcPts val="2359"/>
              </a:lnSpc>
              <a:buNone/>
              <a:defRPr sz="1814">
                <a:solidFill>
                  <a:srgbClr val="AE3965"/>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graphicFrame>
        <p:nvGraphicFramePr>
          <p:cNvPr id="5" name="Chart 4">
            <a:extLst>
              <a:ext uri="{FF2B5EF4-FFF2-40B4-BE49-F238E27FC236}">
                <a16:creationId xmlns:a16="http://schemas.microsoft.com/office/drawing/2014/main" id="{C14639E3-CEBE-576C-B738-AA1894BE64A4}"/>
              </a:ext>
            </a:extLst>
          </p:cNvPr>
          <p:cNvGraphicFramePr/>
          <p:nvPr userDrawn="1">
            <p:extLst>
              <p:ext uri="{D42A27DB-BD31-4B8C-83A1-F6EECF244321}">
                <p14:modId xmlns:p14="http://schemas.microsoft.com/office/powerpoint/2010/main" val="1980177684"/>
              </p:ext>
            </p:extLst>
          </p:nvPr>
        </p:nvGraphicFramePr>
        <p:xfrm>
          <a:off x="10231453" y="1876076"/>
          <a:ext cx="13513151" cy="10836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301930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rgbClr val="99850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bg1"/>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lvl1pPr>
              <a:defRPr>
                <a:solidFill>
                  <a:schemeClr val="bg1">
                    <a:lumMod val="75000"/>
                  </a:schemeClr>
                </a:solidFill>
              </a:defRPr>
            </a:lvl1pPr>
          </a:lstStyle>
          <a:p>
            <a:fld id="{F861580C-3DCB-884F-AC16-344D2E7A0CF2}" type="datetimeFigureOut">
              <a:rPr lang="en-US" smtClean="0"/>
              <a:pPr/>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42725" y="-526210"/>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02568A"/>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1306144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rgbClr val="0CA5B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bg1"/>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lvl1pPr>
              <a:defRPr>
                <a:solidFill>
                  <a:schemeClr val="bg1">
                    <a:lumMod val="75000"/>
                  </a:schemeClr>
                </a:solidFill>
              </a:defRPr>
            </a:lvl1pPr>
          </a:lstStyle>
          <a:p>
            <a:fld id="{F861580C-3DCB-884F-AC16-344D2E7A0CF2}" type="datetimeFigureOut">
              <a:rPr lang="en-US" smtClean="0"/>
              <a:pPr/>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42725" y="-526210"/>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02568A"/>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1720987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fld id="{F861580C-3DCB-884F-AC16-344D2E7A0CF2}"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35867160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D5B315-963B-9BCD-4508-703E1D4813C8}"/>
              </a:ext>
            </a:extLst>
          </p:cNvPr>
          <p:cNvSpPr/>
          <p:nvPr userDrawn="1"/>
        </p:nvSpPr>
        <p:spPr>
          <a:xfrm>
            <a:off x="394447" y="326585"/>
            <a:ext cx="23613035" cy="13063419"/>
          </a:xfrm>
          <a:prstGeom prst="rect">
            <a:avLst/>
          </a:prstGeom>
          <a:solidFill>
            <a:srgbClr val="7D95DD"/>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81646" tIns="42456" rtlCol="0" anchor="ctr"/>
          <a:lstStyle/>
          <a:p>
            <a:pPr algn="ctr"/>
            <a:endParaRPr lang="en-US" sz="1633" dirty="0"/>
          </a:p>
        </p:txBody>
      </p:sp>
      <p:sp>
        <p:nvSpPr>
          <p:cNvPr id="2" name="Title 1"/>
          <p:cNvSpPr>
            <a:spLocks noGrp="1"/>
          </p:cNvSpPr>
          <p:nvPr>
            <p:ph type="title" hasCustomPrompt="1"/>
          </p:nvPr>
        </p:nvSpPr>
        <p:spPr>
          <a:xfrm>
            <a:off x="3406588" y="5788769"/>
            <a:ext cx="19286838" cy="3336184"/>
          </a:xfrm>
        </p:spPr>
        <p:txBody>
          <a:bodyPr anchor="b">
            <a:normAutofit/>
          </a:bodyPr>
          <a:lstStyle>
            <a:lvl1pPr>
              <a:defRPr sz="8000">
                <a:solidFill>
                  <a:schemeClr val="bg1"/>
                </a:solidFill>
              </a:defRPr>
            </a:lvl1pPr>
          </a:lstStyle>
          <a:p>
            <a:r>
              <a:rPr lang="en-GB" dirty="0"/>
              <a:t>Heading goes here </a:t>
            </a:r>
            <a:br>
              <a:rPr lang="en-GB" dirty="0"/>
            </a:br>
            <a:r>
              <a:rPr lang="en-GB" dirty="0"/>
              <a:t>in two lines.</a:t>
            </a:r>
            <a:endParaRPr lang="en-US" dirty="0"/>
          </a:p>
        </p:txBody>
      </p:sp>
      <p:sp>
        <p:nvSpPr>
          <p:cNvPr id="3" name="Text Placeholder 2"/>
          <p:cNvSpPr>
            <a:spLocks noGrp="1"/>
          </p:cNvSpPr>
          <p:nvPr>
            <p:ph type="body" idx="1" hasCustomPrompt="1"/>
          </p:nvPr>
        </p:nvSpPr>
        <p:spPr>
          <a:xfrm>
            <a:off x="3406588" y="9178929"/>
            <a:ext cx="19286838" cy="3000374"/>
          </a:xfrm>
        </p:spPr>
        <p:txBody>
          <a:bodyPr>
            <a:noAutofit/>
          </a:bodyPr>
          <a:lstStyle>
            <a:lvl1pPr marL="0" indent="0">
              <a:buNone/>
              <a:defRPr sz="3600">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Body copy goes here in three or four lines or a paragraph. </a:t>
            </a:r>
          </a:p>
        </p:txBody>
      </p:sp>
      <p:sp>
        <p:nvSpPr>
          <p:cNvPr id="4" name="Date Placeholder 3"/>
          <p:cNvSpPr>
            <a:spLocks noGrp="1"/>
          </p:cNvSpPr>
          <p:nvPr>
            <p:ph type="dt" sz="half" idx="10"/>
          </p:nvPr>
        </p:nvSpPr>
        <p:spPr>
          <a:xfrm>
            <a:off x="663566" y="12712704"/>
            <a:ext cx="5486043" cy="676711"/>
          </a:xfrm>
        </p:spPr>
        <p:txBody>
          <a:bodyPr/>
          <a:lstStyle>
            <a:lvl1pPr>
              <a:defRPr>
                <a:solidFill>
                  <a:schemeClr val="bg1">
                    <a:lumMod val="75000"/>
                  </a:schemeClr>
                </a:solidFill>
              </a:defRPr>
            </a:lvl1pPr>
          </a:lstStyle>
          <a:p>
            <a:fld id="{F861580C-3DCB-884F-AC16-344D2E7A0CF2}" type="datetimeFigureOut">
              <a:rPr lang="en-US" smtClean="0"/>
              <a:pPr/>
              <a:t>2/17/23</a:t>
            </a:fld>
            <a:endParaRPr lang="en-US" dirty="0"/>
          </a:p>
        </p:txBody>
      </p:sp>
      <p:pic>
        <p:nvPicPr>
          <p:cNvPr id="9" name="Picture 8">
            <a:extLst>
              <a:ext uri="{FF2B5EF4-FFF2-40B4-BE49-F238E27FC236}">
                <a16:creationId xmlns:a16="http://schemas.microsoft.com/office/drawing/2014/main" id="{4472F110-BEF8-5E45-01F4-9E9211EF0D25}"/>
              </a:ext>
            </a:extLst>
          </p:cNvPr>
          <p:cNvPicPr>
            <a:picLocks noChangeAspect="1"/>
          </p:cNvPicPr>
          <p:nvPr userDrawn="1"/>
        </p:nvPicPr>
        <p:blipFill>
          <a:blip r:embed="rId2"/>
          <a:srcRect/>
          <a:stretch/>
        </p:blipFill>
        <p:spPr>
          <a:xfrm>
            <a:off x="-442725" y="-526210"/>
            <a:ext cx="7569200" cy="5994400"/>
          </a:xfrm>
          <a:prstGeom prst="rect">
            <a:avLst/>
          </a:prstGeom>
        </p:spPr>
      </p:pic>
      <p:sp>
        <p:nvSpPr>
          <p:cNvPr id="6" name="Text Placeholder 2">
            <a:extLst>
              <a:ext uri="{FF2B5EF4-FFF2-40B4-BE49-F238E27FC236}">
                <a16:creationId xmlns:a16="http://schemas.microsoft.com/office/drawing/2014/main" id="{CAAC08F8-B6B8-2056-1462-FE3FD13F4B52}"/>
              </a:ext>
            </a:extLst>
          </p:cNvPr>
          <p:cNvSpPr>
            <a:spLocks noGrp="1"/>
          </p:cNvSpPr>
          <p:nvPr>
            <p:ph type="body" idx="11" hasCustomPrompt="1"/>
          </p:nvPr>
        </p:nvSpPr>
        <p:spPr>
          <a:xfrm>
            <a:off x="394447" y="4840527"/>
            <a:ext cx="23179911" cy="414841"/>
          </a:xfrm>
        </p:spPr>
        <p:txBody>
          <a:bodyPr/>
          <a:lstStyle>
            <a:lvl1pPr marL="0" indent="0" algn="l">
              <a:lnSpc>
                <a:spcPts val="2359"/>
              </a:lnSpc>
              <a:buNone/>
              <a:defRPr sz="1814">
                <a:solidFill>
                  <a:srgbClr val="695C26"/>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Tree>
    <p:extLst>
      <p:ext uri="{BB962C8B-B14F-4D97-AF65-F5344CB8AC3E}">
        <p14:creationId xmlns:p14="http://schemas.microsoft.com/office/powerpoint/2010/main" val="25906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BD71B-3800-5AB2-E31F-641305A9ACD9}"/>
              </a:ext>
            </a:extLst>
          </p:cNvPr>
          <p:cNvPicPr>
            <a:picLocks noChangeAspect="1"/>
          </p:cNvPicPr>
          <p:nvPr userDrawn="1"/>
        </p:nvPicPr>
        <p:blipFill>
          <a:blip r:embed="rId2"/>
          <a:srcRect t="9060" b="9060"/>
          <a:stretch/>
        </p:blipFill>
        <p:spPr>
          <a:xfrm>
            <a:off x="452674" y="457199"/>
            <a:ext cx="23451671" cy="12801601"/>
          </a:xfrm>
          <a:prstGeom prst="rect">
            <a:avLst/>
          </a:prstGeom>
        </p:spPr>
      </p:pic>
      <p:pic>
        <p:nvPicPr>
          <p:cNvPr id="16" name="Picture 15">
            <a:extLst>
              <a:ext uri="{FF2B5EF4-FFF2-40B4-BE49-F238E27FC236}">
                <a16:creationId xmlns:a16="http://schemas.microsoft.com/office/drawing/2014/main" id="{8D1E5C95-D222-0DB4-09D8-0A21271E4EDE}"/>
              </a:ext>
            </a:extLst>
          </p:cNvPr>
          <p:cNvPicPr>
            <a:picLocks noChangeAspect="1"/>
          </p:cNvPicPr>
          <p:nvPr userDrawn="1"/>
        </p:nvPicPr>
        <p:blipFill rotWithShape="1">
          <a:blip r:embed="rId3">
            <a:alphaModFix amt="25000"/>
          </a:blip>
          <a:srcRect t="21782" b="39549"/>
          <a:stretch/>
        </p:blipFill>
        <p:spPr>
          <a:xfrm>
            <a:off x="429278" y="457199"/>
            <a:ext cx="23451671" cy="12831760"/>
          </a:xfrm>
          <a:prstGeom prst="rect">
            <a:avLst/>
          </a:prstGeom>
        </p:spPr>
      </p:pic>
      <p:sp>
        <p:nvSpPr>
          <p:cNvPr id="8" name="Text Placeholder 2">
            <a:extLst>
              <a:ext uri="{FF2B5EF4-FFF2-40B4-BE49-F238E27FC236}">
                <a16:creationId xmlns:a16="http://schemas.microsoft.com/office/drawing/2014/main" id="{1C20A6C5-B136-DF47-ADC3-A2720900ED0E}"/>
              </a:ext>
            </a:extLst>
          </p:cNvPr>
          <p:cNvSpPr>
            <a:spLocks noGrp="1"/>
          </p:cNvSpPr>
          <p:nvPr>
            <p:ph type="body" idx="11" hasCustomPrompt="1"/>
          </p:nvPr>
        </p:nvSpPr>
        <p:spPr>
          <a:xfrm>
            <a:off x="10034338" y="9019484"/>
            <a:ext cx="13291828" cy="3336184"/>
          </a:xfrm>
        </p:spPr>
        <p:txBody>
          <a:bodyPr>
            <a:normAutofit/>
          </a:bodyPr>
          <a:lstStyle>
            <a:lvl1pPr marL="0" indent="0">
              <a:buNone/>
              <a:defRPr sz="3600">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a:t>
            </a:r>
          </a:p>
        </p:txBody>
      </p:sp>
      <p:sp>
        <p:nvSpPr>
          <p:cNvPr id="10" name="Date Placeholder 3">
            <a:extLst>
              <a:ext uri="{FF2B5EF4-FFF2-40B4-BE49-F238E27FC236}">
                <a16:creationId xmlns:a16="http://schemas.microsoft.com/office/drawing/2014/main" id="{F23747B8-5A9F-5789-87DB-24BB6BC525B4}"/>
              </a:ext>
            </a:extLst>
          </p:cNvPr>
          <p:cNvSpPr>
            <a:spLocks noGrp="1"/>
          </p:cNvSpPr>
          <p:nvPr>
            <p:ph type="dt" sz="half" idx="12"/>
          </p:nvPr>
        </p:nvSpPr>
        <p:spPr>
          <a:xfrm>
            <a:off x="17840123" y="12385827"/>
            <a:ext cx="5486043" cy="676711"/>
          </a:xfrm>
        </p:spPr>
        <p:txBody>
          <a:bodyPr/>
          <a:lstStyle>
            <a:lvl1pPr algn="r">
              <a:defRPr>
                <a:solidFill>
                  <a:schemeClr val="bg1">
                    <a:lumMod val="95000"/>
                  </a:schemeClr>
                </a:solidFill>
              </a:defRPr>
            </a:lvl1pPr>
          </a:lstStyle>
          <a:p>
            <a:fld id="{F861580C-3DCB-884F-AC16-344D2E7A0CF2}" type="datetimeFigureOut">
              <a:rPr lang="en-US" smtClean="0"/>
              <a:pPr/>
              <a:t>2/17/23</a:t>
            </a:fld>
            <a:endParaRPr lang="en-US" dirty="0"/>
          </a:p>
        </p:txBody>
      </p:sp>
      <p:pic>
        <p:nvPicPr>
          <p:cNvPr id="12" name="Picture 11">
            <a:extLst>
              <a:ext uri="{FF2B5EF4-FFF2-40B4-BE49-F238E27FC236}">
                <a16:creationId xmlns:a16="http://schemas.microsoft.com/office/drawing/2014/main" id="{0ADC2D7C-DAD0-A3E7-F1F6-2E53CCF5EDCE}"/>
              </a:ext>
            </a:extLst>
          </p:cNvPr>
          <p:cNvPicPr>
            <a:picLocks noChangeAspect="1"/>
          </p:cNvPicPr>
          <p:nvPr userDrawn="1"/>
        </p:nvPicPr>
        <p:blipFill>
          <a:blip r:embed="rId4"/>
          <a:srcRect/>
          <a:stretch/>
        </p:blipFill>
        <p:spPr>
          <a:xfrm>
            <a:off x="427280" y="427041"/>
            <a:ext cx="7569200" cy="5994400"/>
          </a:xfrm>
          <a:prstGeom prst="rect">
            <a:avLst/>
          </a:prstGeom>
        </p:spPr>
      </p:pic>
      <p:sp>
        <p:nvSpPr>
          <p:cNvPr id="14" name="Text Placeholder 2">
            <a:extLst>
              <a:ext uri="{FF2B5EF4-FFF2-40B4-BE49-F238E27FC236}">
                <a16:creationId xmlns:a16="http://schemas.microsoft.com/office/drawing/2014/main" id="{812BCFBC-E5FB-39A7-5746-4D1465B2BC1F}"/>
              </a:ext>
            </a:extLst>
          </p:cNvPr>
          <p:cNvSpPr>
            <a:spLocks noGrp="1"/>
          </p:cNvSpPr>
          <p:nvPr>
            <p:ph type="body" idx="13" hasCustomPrompt="1"/>
          </p:nvPr>
        </p:nvSpPr>
        <p:spPr>
          <a:xfrm>
            <a:off x="1202502" y="5790191"/>
            <a:ext cx="23179911" cy="414841"/>
          </a:xfrm>
        </p:spPr>
        <p:txBody>
          <a:bodyPr/>
          <a:lstStyle>
            <a:lvl1pPr marL="0" indent="0" algn="l">
              <a:lnSpc>
                <a:spcPts val="2359"/>
              </a:lnSpc>
              <a:buNone/>
              <a:defRPr sz="1814">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
        <p:nvSpPr>
          <p:cNvPr id="2" name="Title 1">
            <a:extLst>
              <a:ext uri="{FF2B5EF4-FFF2-40B4-BE49-F238E27FC236}">
                <a16:creationId xmlns:a16="http://schemas.microsoft.com/office/drawing/2014/main" id="{087FD692-626D-CC66-EDF1-51626625BB3B}"/>
              </a:ext>
            </a:extLst>
          </p:cNvPr>
          <p:cNvSpPr>
            <a:spLocks noGrp="1"/>
          </p:cNvSpPr>
          <p:nvPr>
            <p:ph type="title" hasCustomPrompt="1"/>
          </p:nvPr>
        </p:nvSpPr>
        <p:spPr>
          <a:xfrm>
            <a:off x="1202502" y="9019484"/>
            <a:ext cx="8541105" cy="3336184"/>
          </a:xfrm>
        </p:spPr>
        <p:txBody>
          <a:bodyPr anchor="b">
            <a:normAutofit/>
          </a:bodyPr>
          <a:lstStyle>
            <a:lvl1pPr>
              <a:defRPr sz="8000">
                <a:solidFill>
                  <a:schemeClr val="bg1"/>
                </a:solidFill>
              </a:defRPr>
            </a:lvl1pPr>
          </a:lstStyle>
          <a:p>
            <a:r>
              <a:rPr lang="en-GB" dirty="0"/>
              <a:t>Short heading goes here in three lines.</a:t>
            </a:r>
            <a:endParaRPr lang="en-US" dirty="0"/>
          </a:p>
        </p:txBody>
      </p:sp>
    </p:spTree>
    <p:extLst>
      <p:ext uri="{BB962C8B-B14F-4D97-AF65-F5344CB8AC3E}">
        <p14:creationId xmlns:p14="http://schemas.microsoft.com/office/powerpoint/2010/main" val="1368441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58BD71B-3800-5AB2-E31F-641305A9ACD9}"/>
              </a:ext>
            </a:extLst>
          </p:cNvPr>
          <p:cNvPicPr>
            <a:picLocks noChangeAspect="1"/>
          </p:cNvPicPr>
          <p:nvPr userDrawn="1"/>
        </p:nvPicPr>
        <p:blipFill rotWithShape="1">
          <a:blip r:embed="rId2"/>
          <a:srcRect l="-54" t="15214" r="54" b="48394"/>
          <a:stretch/>
        </p:blipFill>
        <p:spPr>
          <a:xfrm>
            <a:off x="452674" y="457199"/>
            <a:ext cx="23451671" cy="12801601"/>
          </a:xfrm>
          <a:prstGeom prst="rect">
            <a:avLst/>
          </a:prstGeom>
        </p:spPr>
      </p:pic>
      <p:pic>
        <p:nvPicPr>
          <p:cNvPr id="16" name="Picture 15">
            <a:extLst>
              <a:ext uri="{FF2B5EF4-FFF2-40B4-BE49-F238E27FC236}">
                <a16:creationId xmlns:a16="http://schemas.microsoft.com/office/drawing/2014/main" id="{8D1E5C95-D222-0DB4-09D8-0A21271E4EDE}"/>
              </a:ext>
            </a:extLst>
          </p:cNvPr>
          <p:cNvPicPr>
            <a:picLocks noChangeAspect="1"/>
          </p:cNvPicPr>
          <p:nvPr userDrawn="1"/>
        </p:nvPicPr>
        <p:blipFill rotWithShape="1">
          <a:blip r:embed="rId3">
            <a:alphaModFix amt="25000"/>
          </a:blip>
          <a:srcRect t="21782" b="39549"/>
          <a:stretch/>
        </p:blipFill>
        <p:spPr>
          <a:xfrm>
            <a:off x="452674" y="457199"/>
            <a:ext cx="23451671" cy="12831760"/>
          </a:xfrm>
          <a:prstGeom prst="rect">
            <a:avLst/>
          </a:prstGeom>
        </p:spPr>
      </p:pic>
      <p:sp>
        <p:nvSpPr>
          <p:cNvPr id="8" name="Text Placeholder 2">
            <a:extLst>
              <a:ext uri="{FF2B5EF4-FFF2-40B4-BE49-F238E27FC236}">
                <a16:creationId xmlns:a16="http://schemas.microsoft.com/office/drawing/2014/main" id="{1C20A6C5-B136-DF47-ADC3-A2720900ED0E}"/>
              </a:ext>
            </a:extLst>
          </p:cNvPr>
          <p:cNvSpPr>
            <a:spLocks noGrp="1"/>
          </p:cNvSpPr>
          <p:nvPr>
            <p:ph type="body" idx="11" hasCustomPrompt="1"/>
          </p:nvPr>
        </p:nvSpPr>
        <p:spPr>
          <a:xfrm>
            <a:off x="1200513" y="9869932"/>
            <a:ext cx="11312329" cy="2472128"/>
          </a:xfrm>
        </p:spPr>
        <p:txBody>
          <a:bodyPr>
            <a:normAutofit/>
          </a:bodyPr>
          <a:lstStyle>
            <a:lvl1pPr marL="0" indent="0">
              <a:buNone/>
              <a:defRPr sz="3600">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marL="0" marR="0" lvl="0" indent="0" algn="l" defTabSz="969985" rtl="0" eaLnBrk="1" fontAlgn="auto" latinLnBrk="0" hangingPunct="1">
              <a:lnSpc>
                <a:spcPct val="90000"/>
              </a:lnSpc>
              <a:spcBef>
                <a:spcPts val="1061"/>
              </a:spcBef>
              <a:spcAft>
                <a:spcPts val="0"/>
              </a:spcAft>
              <a:buClrTx/>
              <a:buSzTx/>
              <a:buFont typeface="Arial" panose="020B0604020202020204" pitchFamily="34" charset="0"/>
              <a:buNone/>
              <a:tabLst/>
              <a:defRPr/>
            </a:pPr>
            <a:r>
              <a:rPr lang="en-GB" dirty="0"/>
              <a:t>Body copy goes here in three or four lines or a paragraph. Body copy goes here in three or four lines or a paragraph. Body copy goes here in three or four lines or a paragraph.</a:t>
            </a:r>
          </a:p>
        </p:txBody>
      </p:sp>
      <p:sp>
        <p:nvSpPr>
          <p:cNvPr id="10" name="Date Placeholder 3">
            <a:extLst>
              <a:ext uri="{FF2B5EF4-FFF2-40B4-BE49-F238E27FC236}">
                <a16:creationId xmlns:a16="http://schemas.microsoft.com/office/drawing/2014/main" id="{F23747B8-5A9F-5789-87DB-24BB6BC525B4}"/>
              </a:ext>
            </a:extLst>
          </p:cNvPr>
          <p:cNvSpPr>
            <a:spLocks noGrp="1"/>
          </p:cNvSpPr>
          <p:nvPr>
            <p:ph type="dt" sz="half" idx="12"/>
          </p:nvPr>
        </p:nvSpPr>
        <p:spPr>
          <a:xfrm>
            <a:off x="17838142" y="12483496"/>
            <a:ext cx="5486043" cy="676711"/>
          </a:xfrm>
        </p:spPr>
        <p:txBody>
          <a:bodyPr/>
          <a:lstStyle>
            <a:lvl1pPr algn="r">
              <a:defRPr>
                <a:solidFill>
                  <a:schemeClr val="bg1">
                    <a:lumMod val="95000"/>
                  </a:schemeClr>
                </a:solidFill>
              </a:defRPr>
            </a:lvl1pPr>
          </a:lstStyle>
          <a:p>
            <a:fld id="{F861580C-3DCB-884F-AC16-344D2E7A0CF2}" type="datetimeFigureOut">
              <a:rPr lang="en-US" smtClean="0"/>
              <a:pPr/>
              <a:t>2/17/23</a:t>
            </a:fld>
            <a:endParaRPr lang="en-US" dirty="0"/>
          </a:p>
        </p:txBody>
      </p:sp>
      <p:pic>
        <p:nvPicPr>
          <p:cNvPr id="12" name="Picture 11">
            <a:extLst>
              <a:ext uri="{FF2B5EF4-FFF2-40B4-BE49-F238E27FC236}">
                <a16:creationId xmlns:a16="http://schemas.microsoft.com/office/drawing/2014/main" id="{0ADC2D7C-DAD0-A3E7-F1F6-2E53CCF5EDCE}"/>
              </a:ext>
            </a:extLst>
          </p:cNvPr>
          <p:cNvPicPr>
            <a:picLocks noChangeAspect="1"/>
          </p:cNvPicPr>
          <p:nvPr userDrawn="1"/>
        </p:nvPicPr>
        <p:blipFill>
          <a:blip r:embed="rId4"/>
          <a:srcRect/>
          <a:stretch/>
        </p:blipFill>
        <p:spPr>
          <a:xfrm>
            <a:off x="427280" y="427041"/>
            <a:ext cx="7569200" cy="5994400"/>
          </a:xfrm>
          <a:prstGeom prst="rect">
            <a:avLst/>
          </a:prstGeom>
        </p:spPr>
      </p:pic>
      <p:sp>
        <p:nvSpPr>
          <p:cNvPr id="14" name="Text Placeholder 2">
            <a:extLst>
              <a:ext uri="{FF2B5EF4-FFF2-40B4-BE49-F238E27FC236}">
                <a16:creationId xmlns:a16="http://schemas.microsoft.com/office/drawing/2014/main" id="{812BCFBC-E5FB-39A7-5746-4D1465B2BC1F}"/>
              </a:ext>
            </a:extLst>
          </p:cNvPr>
          <p:cNvSpPr>
            <a:spLocks noGrp="1"/>
          </p:cNvSpPr>
          <p:nvPr>
            <p:ph type="body" idx="13" hasCustomPrompt="1"/>
          </p:nvPr>
        </p:nvSpPr>
        <p:spPr>
          <a:xfrm>
            <a:off x="1202503" y="5790191"/>
            <a:ext cx="10988704" cy="631250"/>
          </a:xfrm>
        </p:spPr>
        <p:txBody>
          <a:bodyPr/>
          <a:lstStyle>
            <a:lvl1pPr marL="0" indent="0" algn="l">
              <a:lnSpc>
                <a:spcPts val="2359"/>
              </a:lnSpc>
              <a:buNone/>
              <a:defRPr sz="1814">
                <a:solidFill>
                  <a:schemeClr val="bg1"/>
                </a:solidFill>
              </a:defRPr>
            </a:lvl1pPr>
            <a:lvl2pPr marL="484993" indent="0">
              <a:buNone/>
              <a:defRPr sz="2122">
                <a:solidFill>
                  <a:schemeClr val="tx1">
                    <a:tint val="75000"/>
                  </a:schemeClr>
                </a:solidFill>
              </a:defRPr>
            </a:lvl2pPr>
            <a:lvl3pPr marL="969985" indent="0">
              <a:buNone/>
              <a:defRPr sz="1910">
                <a:solidFill>
                  <a:schemeClr val="tx1">
                    <a:tint val="75000"/>
                  </a:schemeClr>
                </a:solidFill>
              </a:defRPr>
            </a:lvl3pPr>
            <a:lvl4pPr marL="1454978" indent="0">
              <a:buNone/>
              <a:defRPr sz="1697">
                <a:solidFill>
                  <a:schemeClr val="tx1">
                    <a:tint val="75000"/>
                  </a:schemeClr>
                </a:solidFill>
              </a:defRPr>
            </a:lvl4pPr>
            <a:lvl5pPr marL="1939971" indent="0">
              <a:buNone/>
              <a:defRPr sz="1697">
                <a:solidFill>
                  <a:schemeClr val="tx1">
                    <a:tint val="75000"/>
                  </a:schemeClr>
                </a:solidFill>
              </a:defRPr>
            </a:lvl5pPr>
            <a:lvl6pPr marL="2424964" indent="0">
              <a:buNone/>
              <a:defRPr sz="1697">
                <a:solidFill>
                  <a:schemeClr val="tx1">
                    <a:tint val="75000"/>
                  </a:schemeClr>
                </a:solidFill>
              </a:defRPr>
            </a:lvl6pPr>
            <a:lvl7pPr marL="2909956" indent="0">
              <a:buNone/>
              <a:defRPr sz="1697">
                <a:solidFill>
                  <a:schemeClr val="tx1">
                    <a:tint val="75000"/>
                  </a:schemeClr>
                </a:solidFill>
              </a:defRPr>
            </a:lvl7pPr>
            <a:lvl8pPr marL="3394949" indent="0">
              <a:buNone/>
              <a:defRPr sz="1697">
                <a:solidFill>
                  <a:schemeClr val="tx1">
                    <a:tint val="75000"/>
                  </a:schemeClr>
                </a:solidFill>
              </a:defRPr>
            </a:lvl8pPr>
            <a:lvl9pPr marL="3879942" indent="0">
              <a:buNone/>
              <a:defRPr sz="1697">
                <a:solidFill>
                  <a:schemeClr val="tx1">
                    <a:tint val="75000"/>
                  </a:schemeClr>
                </a:solidFill>
              </a:defRPr>
            </a:lvl9pPr>
          </a:lstStyle>
          <a:p>
            <a:pPr lvl="0"/>
            <a:r>
              <a:rPr lang="en-GB" dirty="0"/>
              <a:t>School Name Here</a:t>
            </a:r>
          </a:p>
        </p:txBody>
      </p:sp>
      <p:sp>
        <p:nvSpPr>
          <p:cNvPr id="2" name="Title 1">
            <a:extLst>
              <a:ext uri="{FF2B5EF4-FFF2-40B4-BE49-F238E27FC236}">
                <a16:creationId xmlns:a16="http://schemas.microsoft.com/office/drawing/2014/main" id="{BCDB67D6-16BD-E28B-9FAC-7B1F50DDFC20}"/>
              </a:ext>
            </a:extLst>
          </p:cNvPr>
          <p:cNvSpPr>
            <a:spLocks noGrp="1"/>
          </p:cNvSpPr>
          <p:nvPr>
            <p:ph type="title" hasCustomPrompt="1"/>
          </p:nvPr>
        </p:nvSpPr>
        <p:spPr>
          <a:xfrm>
            <a:off x="1200513" y="6451599"/>
            <a:ext cx="11312329" cy="3336184"/>
          </a:xfrm>
        </p:spPr>
        <p:txBody>
          <a:bodyPr anchor="b">
            <a:normAutofit/>
          </a:bodyPr>
          <a:lstStyle>
            <a:lvl1pPr>
              <a:defRPr sz="8000">
                <a:solidFill>
                  <a:schemeClr val="bg1"/>
                </a:solidFill>
              </a:defRPr>
            </a:lvl1pPr>
          </a:lstStyle>
          <a:p>
            <a:r>
              <a:rPr lang="en-GB" dirty="0"/>
              <a:t>Short heading goes here in two lines.</a:t>
            </a:r>
            <a:endParaRPr lang="en-US" dirty="0"/>
          </a:p>
        </p:txBody>
      </p:sp>
    </p:spTree>
    <p:extLst>
      <p:ext uri="{BB962C8B-B14F-4D97-AF65-F5344CB8AC3E}">
        <p14:creationId xmlns:p14="http://schemas.microsoft.com/office/powerpoint/2010/main" val="2947859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GB"/>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F861580C-3DCB-884F-AC16-344D2E7A0CF2}"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3863877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861580C-3DCB-884F-AC16-344D2E7A0CF2}"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4084233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GB" dirty="0"/>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GB" dirty="0"/>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fld id="{F861580C-3DCB-884F-AC16-344D2E7A0CF2}" type="datetimeFigureOut">
              <a:rPr lang="en-US" smtClean="0"/>
              <a:t>2/17/23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201384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861580C-3DCB-884F-AC16-344D2E7A0CF2}" type="datetimeFigureOut">
              <a:rPr lang="en-US" smtClean="0"/>
              <a:t>2/17/23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696939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F861580C-3DCB-884F-AC16-344D2E7A0CF2}"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200584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GB"/>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GB"/>
              <a:t>Click to edit Master text styles</a:t>
            </a:r>
          </a:p>
        </p:txBody>
      </p:sp>
      <p:sp>
        <p:nvSpPr>
          <p:cNvPr id="5" name="Date Placeholder 4"/>
          <p:cNvSpPr>
            <a:spLocks noGrp="1"/>
          </p:cNvSpPr>
          <p:nvPr>
            <p:ph type="dt" sz="half" idx="10"/>
          </p:nvPr>
        </p:nvSpPr>
        <p:spPr/>
        <p:txBody>
          <a:bodyPr/>
          <a:lstStyle/>
          <a:p>
            <a:fld id="{F861580C-3DCB-884F-AC16-344D2E7A0CF2}" type="datetimeFigureOut">
              <a:rPr lang="en-US" smtClean="0"/>
              <a:t>2/17/23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83160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861580C-3DCB-884F-AC16-344D2E7A0CF2}" type="datetimeFigureOut">
              <a:rPr lang="en-US" smtClean="0"/>
              <a:t>2/17/23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6FE8D4-3AC0-3C49-BB34-C2E94F3D1A43}" type="slidenum">
              <a:rPr lang="en-US" smtClean="0"/>
              <a:t>‹#›</a:t>
            </a:fld>
            <a:endParaRPr lang="en-US"/>
          </a:p>
        </p:txBody>
      </p:sp>
    </p:spTree>
    <p:extLst>
      <p:ext uri="{BB962C8B-B14F-4D97-AF65-F5344CB8AC3E}">
        <p14:creationId xmlns:p14="http://schemas.microsoft.com/office/powerpoint/2010/main" val="146927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861580C-3DCB-884F-AC16-344D2E7A0CF2}" type="datetimeFigureOut">
              <a:rPr lang="en-US" smtClean="0"/>
              <a:t>2/17/23</a:t>
            </a:fld>
            <a:endParaRPr lang="en-US"/>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746FE8D4-3AC0-3C49-BB34-C2E94F3D1A43}" type="slidenum">
              <a:rPr lang="en-US" smtClean="0"/>
              <a:t>‹#›</a:t>
            </a:fld>
            <a:endParaRPr lang="en-US"/>
          </a:p>
        </p:txBody>
      </p:sp>
    </p:spTree>
    <p:extLst>
      <p:ext uri="{BB962C8B-B14F-4D97-AF65-F5344CB8AC3E}">
        <p14:creationId xmlns:p14="http://schemas.microsoft.com/office/powerpoint/2010/main" val="26639243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80" r:id="rId7"/>
    <p:sldLayoutId id="2147483681" r:id="rId8"/>
    <p:sldLayoutId id="2147483682" r:id="rId9"/>
    <p:sldLayoutId id="2147483683" r:id="rId10"/>
    <p:sldLayoutId id="2147483684" r:id="rId11"/>
    <p:sldLayoutId id="2147483685" r:id="rId12"/>
    <p:sldLayoutId id="2147483692" r:id="rId13"/>
    <p:sldLayoutId id="2147483694" r:id="rId14"/>
    <p:sldLayoutId id="2147483697" r:id="rId15"/>
    <p:sldLayoutId id="2147483700" r:id="rId16"/>
    <p:sldLayoutId id="2147483701" r:id="rId17"/>
    <p:sldLayoutId id="2147483693" r:id="rId18"/>
    <p:sldLayoutId id="2147483695" r:id="rId19"/>
    <p:sldLayoutId id="2147483696" r:id="rId20"/>
    <p:sldLayoutId id="2147483698" r:id="rId21"/>
    <p:sldLayoutId id="2147483699" r:id="rId22"/>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DAC33-A741-6EF3-0386-E80FC59D2C26}"/>
              </a:ext>
            </a:extLst>
          </p:cNvPr>
          <p:cNvSpPr>
            <a:spLocks noGrp="1"/>
          </p:cNvSpPr>
          <p:nvPr>
            <p:ph type="ctrTitle"/>
          </p:nvPr>
        </p:nvSpPr>
        <p:spPr>
          <a:xfrm>
            <a:off x="7730339" y="47726"/>
            <a:ext cx="8583122" cy="2034319"/>
          </a:xfrm>
        </p:spPr>
        <p:txBody>
          <a:bodyPr/>
          <a:lstStyle/>
          <a:p>
            <a:pPr algn="l"/>
            <a:r>
              <a:rPr lang="en-US" dirty="0"/>
              <a:t>Colour Palette</a:t>
            </a:r>
          </a:p>
        </p:txBody>
      </p:sp>
    </p:spTree>
    <p:extLst>
      <p:ext uri="{BB962C8B-B14F-4D97-AF65-F5344CB8AC3E}">
        <p14:creationId xmlns:p14="http://schemas.microsoft.com/office/powerpoint/2010/main" val="176269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37E0D-AA50-75C4-ECCD-7EC15DCD9ED0}"/>
              </a:ext>
            </a:extLst>
          </p:cNvPr>
          <p:cNvSpPr>
            <a:spLocks noGrp="1"/>
          </p:cNvSpPr>
          <p:nvPr>
            <p:ph type="title"/>
          </p:nvPr>
        </p:nvSpPr>
        <p:spPr/>
        <p:txBody>
          <a:bodyPr/>
          <a:lstStyle/>
          <a:p>
            <a:r>
              <a:rPr lang="en-US" dirty="0"/>
              <a:t>A simple heading goes here in one or two lines.</a:t>
            </a:r>
          </a:p>
        </p:txBody>
      </p:sp>
      <p:sp>
        <p:nvSpPr>
          <p:cNvPr id="3" name="Text Placeholder 2">
            <a:extLst>
              <a:ext uri="{FF2B5EF4-FFF2-40B4-BE49-F238E27FC236}">
                <a16:creationId xmlns:a16="http://schemas.microsoft.com/office/drawing/2014/main" id="{D9E6C00E-5A23-921E-B2AA-667A073C9848}"/>
              </a:ext>
            </a:extLst>
          </p:cNvPr>
          <p:cNvSpPr>
            <a:spLocks noGrp="1"/>
          </p:cNvSpPr>
          <p:nvPr>
            <p:ph type="body" idx="1"/>
          </p:nvPr>
        </p:nvSpPr>
        <p:spPr/>
        <p:txBody>
          <a:bodyPr/>
          <a:lstStyle/>
          <a:p>
            <a:r>
              <a:rPr lang="en-US" dirty="0"/>
              <a:t>Body copy goes here in a few sentences or a paragraph. Body copy goes here in a few sentences or a paragraph. Body copy goes here in a few sentences or a paragraph. Body copy goes here in a few sentences or a paragraph. Body copy goes here in a few sentences or a paragraph. Body copy goes here in a few sentences or a paragraph. Body copy goes here in a few sentences or a paragraph.</a:t>
            </a:r>
          </a:p>
          <a:p>
            <a:endParaRPr lang="en-US" dirty="0"/>
          </a:p>
        </p:txBody>
      </p:sp>
      <p:sp>
        <p:nvSpPr>
          <p:cNvPr id="4" name="Text Placeholder 3">
            <a:extLst>
              <a:ext uri="{FF2B5EF4-FFF2-40B4-BE49-F238E27FC236}">
                <a16:creationId xmlns:a16="http://schemas.microsoft.com/office/drawing/2014/main" id="{4AAD2800-AA1B-2506-1120-FA5833177CC6}"/>
              </a:ext>
            </a:extLst>
          </p:cNvPr>
          <p:cNvSpPr>
            <a:spLocks noGrp="1"/>
          </p:cNvSpPr>
          <p:nvPr>
            <p:ph type="body" idx="11"/>
          </p:nvPr>
        </p:nvSpPr>
        <p:spPr/>
        <p:txBody>
          <a:bodyPr/>
          <a:lstStyle/>
          <a:p>
            <a:r>
              <a:rPr lang="en-US" dirty="0"/>
              <a:t>Your School Name Here</a:t>
            </a:r>
          </a:p>
        </p:txBody>
      </p:sp>
    </p:spTree>
    <p:extLst>
      <p:ext uri="{BB962C8B-B14F-4D97-AF65-F5344CB8AC3E}">
        <p14:creationId xmlns:p14="http://schemas.microsoft.com/office/powerpoint/2010/main" val="75101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86936F2-84E3-7257-74DA-46CC5A311A0E}"/>
              </a:ext>
            </a:extLst>
          </p:cNvPr>
          <p:cNvSpPr>
            <a:spLocks noGrp="1"/>
          </p:cNvSpPr>
          <p:nvPr>
            <p:ph type="body" idx="11"/>
          </p:nvPr>
        </p:nvSpPr>
        <p:spPr>
          <a:xfrm>
            <a:off x="10034338" y="9428812"/>
            <a:ext cx="13291828" cy="2926855"/>
          </a:xfrm>
        </p:spPr>
        <p:txBody>
          <a:bodyPr>
            <a:normAutofit lnSpcReduction="10000"/>
          </a:bodyPr>
          <a:lstStyle/>
          <a:p>
            <a:r>
              <a:rPr lang="en-US" dirty="0"/>
              <a:t>Body copy goes here in a few sentences or a paragraph. Body copy goes here in a few sentences or a paragraph. Body copy goes here in a few sentences or a paragraph. Body copy goes here in a few sentences or a paragraph. Body copy goes here in a few sentences or a paragraph. Body copy goes here in a few sentences or a paragraph.</a:t>
            </a:r>
          </a:p>
          <a:p>
            <a:endParaRPr lang="en-US" dirty="0"/>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5E59EE8D-C39F-BE54-F59F-5809A67E323D}"/>
              </a:ext>
            </a:extLst>
          </p:cNvPr>
          <p:cNvSpPr>
            <a:spLocks noGrp="1"/>
          </p:cNvSpPr>
          <p:nvPr>
            <p:ph type="body" idx="13"/>
          </p:nvPr>
        </p:nvSpPr>
        <p:spPr/>
        <p:txBody>
          <a:bodyPr/>
          <a:lstStyle/>
          <a:p>
            <a:r>
              <a:rPr lang="en-US" dirty="0"/>
              <a:t>School Name Here</a:t>
            </a:r>
          </a:p>
        </p:txBody>
      </p:sp>
      <p:sp>
        <p:nvSpPr>
          <p:cNvPr id="4" name="Title 3">
            <a:extLst>
              <a:ext uri="{FF2B5EF4-FFF2-40B4-BE49-F238E27FC236}">
                <a16:creationId xmlns:a16="http://schemas.microsoft.com/office/drawing/2014/main" id="{2D0AF15E-3357-D2E0-1DF2-C46CF5B7F167}"/>
              </a:ext>
            </a:extLst>
          </p:cNvPr>
          <p:cNvSpPr>
            <a:spLocks noGrp="1"/>
          </p:cNvSpPr>
          <p:nvPr>
            <p:ph type="title"/>
          </p:nvPr>
        </p:nvSpPr>
        <p:spPr/>
        <p:txBody>
          <a:bodyPr>
            <a:normAutofit fontScale="90000"/>
          </a:bodyPr>
          <a:lstStyle/>
          <a:p>
            <a:r>
              <a:rPr lang="en-US" dirty="0"/>
              <a:t>Short heading goes here in three lines.</a:t>
            </a:r>
          </a:p>
        </p:txBody>
      </p:sp>
    </p:spTree>
    <p:extLst>
      <p:ext uri="{BB962C8B-B14F-4D97-AF65-F5344CB8AC3E}">
        <p14:creationId xmlns:p14="http://schemas.microsoft.com/office/powerpoint/2010/main" val="394432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E59EE8D-C39F-BE54-F59F-5809A67E323D}"/>
              </a:ext>
            </a:extLst>
          </p:cNvPr>
          <p:cNvSpPr>
            <a:spLocks noGrp="1"/>
          </p:cNvSpPr>
          <p:nvPr>
            <p:ph type="body" idx="13"/>
          </p:nvPr>
        </p:nvSpPr>
        <p:spPr/>
        <p:txBody>
          <a:bodyPr/>
          <a:lstStyle/>
          <a:p>
            <a:r>
              <a:rPr lang="en-US" dirty="0"/>
              <a:t>School Name Here</a:t>
            </a:r>
          </a:p>
        </p:txBody>
      </p:sp>
      <p:sp>
        <p:nvSpPr>
          <p:cNvPr id="4" name="Title 3">
            <a:extLst>
              <a:ext uri="{FF2B5EF4-FFF2-40B4-BE49-F238E27FC236}">
                <a16:creationId xmlns:a16="http://schemas.microsoft.com/office/drawing/2014/main" id="{2D0AF15E-3357-D2E0-1DF2-C46CF5B7F167}"/>
              </a:ext>
            </a:extLst>
          </p:cNvPr>
          <p:cNvSpPr>
            <a:spLocks noGrp="1"/>
          </p:cNvSpPr>
          <p:nvPr>
            <p:ph type="title"/>
          </p:nvPr>
        </p:nvSpPr>
        <p:spPr>
          <a:xfrm>
            <a:off x="7167074" y="6205032"/>
            <a:ext cx="16012837" cy="5627077"/>
          </a:xfrm>
        </p:spPr>
        <p:txBody>
          <a:bodyPr>
            <a:normAutofit/>
          </a:bodyPr>
          <a:lstStyle/>
          <a:p>
            <a:r>
              <a:rPr lang="en-US" sz="9600" dirty="0"/>
              <a:t>“A bold quote to sum up the presentation and create interest.”</a:t>
            </a:r>
          </a:p>
        </p:txBody>
      </p:sp>
    </p:spTree>
    <p:extLst>
      <p:ext uri="{BB962C8B-B14F-4D97-AF65-F5344CB8AC3E}">
        <p14:creationId xmlns:p14="http://schemas.microsoft.com/office/powerpoint/2010/main" val="2765381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2D4B12-DE8D-A5FA-7DDF-BE7063BC06EB}"/>
              </a:ext>
            </a:extLst>
          </p:cNvPr>
          <p:cNvSpPr>
            <a:spLocks noGrp="1"/>
          </p:cNvSpPr>
          <p:nvPr>
            <p:ph type="body" idx="11"/>
          </p:nvPr>
        </p:nvSpPr>
        <p:spPr/>
        <p:txBody>
          <a:bodyPr>
            <a:normAutofit fontScale="92500"/>
          </a:bodyPr>
          <a:lstStyle/>
          <a:p>
            <a:r>
              <a:rPr lang="en-US" dirty="0"/>
              <a:t>Body copy goes here in a few sentences or a paragraph. Body copy goes here in a few sentences or a paragraph. Body copy goes here in a few sentences or a paragraph. Body copy goes here in a few sentences or a paragraph. Body copy goes here in a few sentences or a paragraph.</a:t>
            </a:r>
          </a:p>
        </p:txBody>
      </p:sp>
      <p:sp>
        <p:nvSpPr>
          <p:cNvPr id="3" name="Text Placeholder 2">
            <a:extLst>
              <a:ext uri="{FF2B5EF4-FFF2-40B4-BE49-F238E27FC236}">
                <a16:creationId xmlns:a16="http://schemas.microsoft.com/office/drawing/2014/main" id="{96439523-F9D6-45D7-2B25-7C5AEA85D406}"/>
              </a:ext>
            </a:extLst>
          </p:cNvPr>
          <p:cNvSpPr>
            <a:spLocks noGrp="1"/>
          </p:cNvSpPr>
          <p:nvPr>
            <p:ph type="body" idx="13"/>
          </p:nvPr>
        </p:nvSpPr>
        <p:spPr/>
        <p:txBody>
          <a:bodyPr/>
          <a:lstStyle/>
          <a:p>
            <a:r>
              <a:rPr lang="en-US" dirty="0"/>
              <a:t>School Name Here</a:t>
            </a:r>
          </a:p>
        </p:txBody>
      </p:sp>
      <p:sp>
        <p:nvSpPr>
          <p:cNvPr id="4" name="Title 3">
            <a:extLst>
              <a:ext uri="{FF2B5EF4-FFF2-40B4-BE49-F238E27FC236}">
                <a16:creationId xmlns:a16="http://schemas.microsoft.com/office/drawing/2014/main" id="{013F106E-FFC5-AE6C-92F5-5237781A67A4}"/>
              </a:ext>
            </a:extLst>
          </p:cNvPr>
          <p:cNvSpPr>
            <a:spLocks noGrp="1"/>
          </p:cNvSpPr>
          <p:nvPr>
            <p:ph type="title"/>
          </p:nvPr>
        </p:nvSpPr>
        <p:spPr/>
        <p:txBody>
          <a:bodyPr/>
          <a:lstStyle/>
          <a:p>
            <a:r>
              <a:rPr lang="en-US" dirty="0"/>
              <a:t>Short heading goes here in two lines.</a:t>
            </a:r>
          </a:p>
        </p:txBody>
      </p:sp>
    </p:spTree>
    <p:extLst>
      <p:ext uri="{BB962C8B-B14F-4D97-AF65-F5344CB8AC3E}">
        <p14:creationId xmlns:p14="http://schemas.microsoft.com/office/powerpoint/2010/main" val="3032502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D193-74D5-5D19-F72A-C6F9DC18E3ED}"/>
              </a:ext>
            </a:extLst>
          </p:cNvPr>
          <p:cNvSpPr>
            <a:spLocks noGrp="1"/>
          </p:cNvSpPr>
          <p:nvPr>
            <p:ph type="title"/>
          </p:nvPr>
        </p:nvSpPr>
        <p:spPr/>
        <p:txBody>
          <a:bodyPr/>
          <a:lstStyle/>
          <a:p>
            <a:r>
              <a:rPr lang="en-US" dirty="0">
                <a:solidFill>
                  <a:srgbClr val="53274F"/>
                </a:solidFill>
                <a:latin typeface="Arial Black" panose="020B0604020202020204" pitchFamily="34" charset="0"/>
                <a:cs typeface="Arial Black" panose="020B0604020202020204" pitchFamily="34" charset="0"/>
              </a:rPr>
              <a:t>Heading here in two or three lines only in Arial black</a:t>
            </a:r>
          </a:p>
        </p:txBody>
      </p:sp>
      <p:sp>
        <p:nvSpPr>
          <p:cNvPr id="3" name="Text Placeholder 2">
            <a:extLst>
              <a:ext uri="{FF2B5EF4-FFF2-40B4-BE49-F238E27FC236}">
                <a16:creationId xmlns:a16="http://schemas.microsoft.com/office/drawing/2014/main" id="{F5F8F638-717B-AAFD-ACF6-CA1CD841AC06}"/>
              </a:ext>
            </a:extLst>
          </p:cNvPr>
          <p:cNvSpPr>
            <a:spLocks noGrp="1"/>
          </p:cNvSpPr>
          <p:nvPr>
            <p:ph type="body" idx="1"/>
          </p:nvPr>
        </p:nvSpPr>
        <p:spPr/>
        <p:txBody>
          <a:bodyPr/>
          <a:lstStyle/>
          <a:p>
            <a:r>
              <a:rPr lang="en-US" dirty="0">
                <a:solidFill>
                  <a:srgbClr val="53274F"/>
                </a:solidFill>
              </a:rPr>
              <a:t>Body copy here in Arial regular. Keep it short. </a:t>
            </a:r>
            <a:r>
              <a:rPr lang="en-AU" b="0" i="0" dirty="0">
                <a:solidFill>
                  <a:srgbClr val="53274F"/>
                </a:solidFill>
                <a:effectLst/>
              </a:rPr>
              <a:t>Lorem ipsum </a:t>
            </a:r>
            <a:r>
              <a:rPr lang="en-AU" b="0" i="0" dirty="0" err="1">
                <a:solidFill>
                  <a:srgbClr val="53274F"/>
                </a:solidFill>
                <a:effectLst/>
              </a:rPr>
              <a:t>dolor</a:t>
            </a:r>
            <a:r>
              <a:rPr lang="en-AU" b="0" i="0" dirty="0">
                <a:solidFill>
                  <a:srgbClr val="53274F"/>
                </a:solidFill>
                <a:effectLst/>
              </a:rPr>
              <a:t> sit amet, consectetur adipiscing elit, sed do eiusmod tempor incididunt ut labore et dolore magna.</a:t>
            </a:r>
            <a:endParaRPr lang="en-US" dirty="0">
              <a:solidFill>
                <a:srgbClr val="53274F"/>
              </a:solidFill>
            </a:endParaRPr>
          </a:p>
        </p:txBody>
      </p:sp>
      <p:sp>
        <p:nvSpPr>
          <p:cNvPr id="4" name="Text Placeholder 3">
            <a:extLst>
              <a:ext uri="{FF2B5EF4-FFF2-40B4-BE49-F238E27FC236}">
                <a16:creationId xmlns:a16="http://schemas.microsoft.com/office/drawing/2014/main" id="{9B1F4379-16E2-C28F-6AD3-9466CBDA10EA}"/>
              </a:ext>
            </a:extLst>
          </p:cNvPr>
          <p:cNvSpPr>
            <a:spLocks noGrp="1"/>
          </p:cNvSpPr>
          <p:nvPr>
            <p:ph type="body" idx="11"/>
          </p:nvPr>
        </p:nvSpPr>
        <p:spPr/>
        <p:txBody>
          <a:bodyPr/>
          <a:lstStyle/>
          <a:p>
            <a:r>
              <a:rPr lang="en-US" dirty="0"/>
              <a:t>School Name Here</a:t>
            </a:r>
          </a:p>
        </p:txBody>
      </p:sp>
    </p:spTree>
    <p:extLst>
      <p:ext uri="{BB962C8B-B14F-4D97-AF65-F5344CB8AC3E}">
        <p14:creationId xmlns:p14="http://schemas.microsoft.com/office/powerpoint/2010/main" val="3246231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136A-18F4-39EA-4F10-0AAF509AEB48}"/>
              </a:ext>
            </a:extLst>
          </p:cNvPr>
          <p:cNvSpPr>
            <a:spLocks noGrp="1"/>
          </p:cNvSpPr>
          <p:nvPr>
            <p:ph type="title"/>
          </p:nvPr>
        </p:nvSpPr>
        <p:spPr/>
        <p:txBody>
          <a:bodyPr/>
          <a:lstStyle/>
          <a:p>
            <a:r>
              <a:rPr lang="en-US" dirty="0">
                <a:latin typeface="Arial Black" panose="020B0604020202020204" pitchFamily="34" charset="0"/>
                <a:cs typeface="Arial Black" panose="020B0604020202020204" pitchFamily="34" charset="0"/>
              </a:rPr>
              <a:t>Heading goes here in Arial black</a:t>
            </a:r>
          </a:p>
        </p:txBody>
      </p:sp>
      <p:sp>
        <p:nvSpPr>
          <p:cNvPr id="3" name="Text Placeholder 2">
            <a:extLst>
              <a:ext uri="{FF2B5EF4-FFF2-40B4-BE49-F238E27FC236}">
                <a16:creationId xmlns:a16="http://schemas.microsoft.com/office/drawing/2014/main" id="{CE47C3B2-8B75-5DED-8408-1E131ADD37F6}"/>
              </a:ext>
            </a:extLst>
          </p:cNvPr>
          <p:cNvSpPr>
            <a:spLocks noGrp="1"/>
          </p:cNvSpPr>
          <p:nvPr>
            <p:ph type="body" idx="1"/>
          </p:nvPr>
        </p:nvSpPr>
        <p:spPr/>
        <p:txBody>
          <a:bodyPr/>
          <a:lstStyle/>
          <a:p>
            <a:r>
              <a:rPr lang="en-US" dirty="0"/>
              <a:t>Body copy here in a </a:t>
            </a:r>
            <a:r>
              <a:rPr lang="en-US" dirty="0" err="1"/>
              <a:t>paragaph</a:t>
            </a:r>
            <a:r>
              <a:rPr lang="en-US" dirty="0"/>
              <a:t> or a sentence or two. </a:t>
            </a:r>
            <a:r>
              <a:rPr lang="en-AU" b="0" i="0" dirty="0">
                <a:effectLst/>
              </a:rPr>
              <a:t>Lorem ipsum </a:t>
            </a:r>
            <a:r>
              <a:rPr lang="en-AU" b="0" i="0" dirty="0" err="1">
                <a:effectLst/>
              </a:rPr>
              <a:t>dolor</a:t>
            </a:r>
            <a:r>
              <a:rPr lang="en-AU" b="0" i="0" dirty="0">
                <a:effectLst/>
              </a:rPr>
              <a:t> sit amet, consectetur adipiscing elit, sed do eiusmod tempor incididunt ut labore et dolore magna aliqua. Ut enim ad minim veniam, quis nostrud.</a:t>
            </a:r>
            <a:endParaRPr lang="en-US" dirty="0"/>
          </a:p>
          <a:p>
            <a:endParaRPr lang="en-US" dirty="0"/>
          </a:p>
        </p:txBody>
      </p:sp>
      <p:sp>
        <p:nvSpPr>
          <p:cNvPr id="4" name="Text Placeholder 3">
            <a:extLst>
              <a:ext uri="{FF2B5EF4-FFF2-40B4-BE49-F238E27FC236}">
                <a16:creationId xmlns:a16="http://schemas.microsoft.com/office/drawing/2014/main" id="{D5B6D237-09A7-56F4-6F90-06DD2433016D}"/>
              </a:ext>
            </a:extLst>
          </p:cNvPr>
          <p:cNvSpPr>
            <a:spLocks noGrp="1"/>
          </p:cNvSpPr>
          <p:nvPr>
            <p:ph type="body" idx="11"/>
          </p:nvPr>
        </p:nvSpPr>
        <p:spPr/>
        <p:txBody>
          <a:bodyPr/>
          <a:lstStyle/>
          <a:p>
            <a:r>
              <a:rPr lang="en-US" dirty="0"/>
              <a:t>School Name Here</a:t>
            </a:r>
          </a:p>
        </p:txBody>
      </p:sp>
    </p:spTree>
    <p:extLst>
      <p:ext uri="{BB962C8B-B14F-4D97-AF65-F5344CB8AC3E}">
        <p14:creationId xmlns:p14="http://schemas.microsoft.com/office/powerpoint/2010/main" val="441304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F8158-C38F-E2F5-7572-6994474B2802}"/>
              </a:ext>
            </a:extLst>
          </p:cNvPr>
          <p:cNvSpPr>
            <a:spLocks noGrp="1"/>
          </p:cNvSpPr>
          <p:nvPr>
            <p:ph type="title"/>
          </p:nvPr>
        </p:nvSpPr>
        <p:spPr/>
        <p:txBody>
          <a:bodyPr/>
          <a:lstStyle/>
          <a:p>
            <a:r>
              <a:rPr lang="en-US" dirty="0"/>
              <a:t>A simple heading goes here in one or two lines.</a:t>
            </a:r>
          </a:p>
        </p:txBody>
      </p:sp>
      <p:sp>
        <p:nvSpPr>
          <p:cNvPr id="3" name="Text Placeholder 2">
            <a:extLst>
              <a:ext uri="{FF2B5EF4-FFF2-40B4-BE49-F238E27FC236}">
                <a16:creationId xmlns:a16="http://schemas.microsoft.com/office/drawing/2014/main" id="{7ABB8511-7118-948F-2370-D412435109E0}"/>
              </a:ext>
            </a:extLst>
          </p:cNvPr>
          <p:cNvSpPr>
            <a:spLocks noGrp="1"/>
          </p:cNvSpPr>
          <p:nvPr>
            <p:ph type="body" idx="1"/>
          </p:nvPr>
        </p:nvSpPr>
        <p:spPr/>
        <p:txBody>
          <a:bodyPr/>
          <a:lstStyle/>
          <a:p>
            <a:r>
              <a:rPr lang="en-US" dirty="0"/>
              <a:t>Body copy goes here in one or two lines or a paragraph. Body copy goes here in one or two lines or a paragraph. Body copy goes here in one or two lines or a paragraph. Body copy goes here in one or two lines or a paragraph. Body copy goes here in one or two lines or a paragraph. Body copy goes here in one or two lines or a paragraph.</a:t>
            </a:r>
          </a:p>
          <a:p>
            <a:r>
              <a:rPr lang="en-US" dirty="0"/>
              <a:t> </a:t>
            </a:r>
          </a:p>
          <a:p>
            <a:endParaRPr lang="en-US" dirty="0"/>
          </a:p>
        </p:txBody>
      </p:sp>
      <p:sp>
        <p:nvSpPr>
          <p:cNvPr id="4" name="Text Placeholder 3">
            <a:extLst>
              <a:ext uri="{FF2B5EF4-FFF2-40B4-BE49-F238E27FC236}">
                <a16:creationId xmlns:a16="http://schemas.microsoft.com/office/drawing/2014/main" id="{013DF50D-81D6-037C-67FD-91A6FFBED0C6}"/>
              </a:ext>
            </a:extLst>
          </p:cNvPr>
          <p:cNvSpPr>
            <a:spLocks noGrp="1"/>
          </p:cNvSpPr>
          <p:nvPr>
            <p:ph type="body" idx="11"/>
          </p:nvPr>
        </p:nvSpPr>
        <p:spPr/>
        <p:txBody>
          <a:bodyPr/>
          <a:lstStyle/>
          <a:p>
            <a:r>
              <a:rPr lang="en-US" dirty="0"/>
              <a:t>Your School Name Here</a:t>
            </a:r>
          </a:p>
        </p:txBody>
      </p:sp>
    </p:spTree>
    <p:extLst>
      <p:ext uri="{BB962C8B-B14F-4D97-AF65-F5344CB8AC3E}">
        <p14:creationId xmlns:p14="http://schemas.microsoft.com/office/powerpoint/2010/main" val="3783015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2135-5FF5-5A93-277B-5D73EB0F8E51}"/>
              </a:ext>
            </a:extLst>
          </p:cNvPr>
          <p:cNvSpPr>
            <a:spLocks noGrp="1"/>
          </p:cNvSpPr>
          <p:nvPr>
            <p:ph type="title"/>
          </p:nvPr>
        </p:nvSpPr>
        <p:spPr/>
        <p:txBody>
          <a:bodyPr/>
          <a:lstStyle/>
          <a:p>
            <a:r>
              <a:rPr lang="en-US" dirty="0"/>
              <a:t>Heading goes here in </a:t>
            </a:r>
            <a:br>
              <a:rPr lang="en-US" dirty="0"/>
            </a:br>
            <a:r>
              <a:rPr lang="en-US" dirty="0"/>
              <a:t>one or two lines.</a:t>
            </a:r>
          </a:p>
        </p:txBody>
      </p:sp>
      <p:sp>
        <p:nvSpPr>
          <p:cNvPr id="3" name="Text Placeholder 2">
            <a:extLst>
              <a:ext uri="{FF2B5EF4-FFF2-40B4-BE49-F238E27FC236}">
                <a16:creationId xmlns:a16="http://schemas.microsoft.com/office/drawing/2014/main" id="{41A768C1-84F2-B699-3C76-A51C7E8B2A30}"/>
              </a:ext>
            </a:extLst>
          </p:cNvPr>
          <p:cNvSpPr>
            <a:spLocks noGrp="1"/>
          </p:cNvSpPr>
          <p:nvPr>
            <p:ph type="body" idx="1"/>
          </p:nvPr>
        </p:nvSpPr>
        <p:spPr/>
        <p:txBody>
          <a:bodyPr/>
          <a:lstStyle/>
          <a:p>
            <a:r>
              <a:rPr lang="en-US" dirty="0"/>
              <a:t>Body copy goes here in one or two lines or as a paragraph. Body copy goes here in one or two lines or as a paragraph. Body copy goes here in one or two lines or as a paragraph. Body copy goes here in one or two lines or as a paragraph. Body copy goes here in one or two lines or as a paragraph. Body copy goes here in one or two lines or as a paragraph. Body copy goes here in one or two lines or as a paragraph. Body copy goes here in one or two lines or as a paragraph. Body copy goes here in one or two lines or as a paragraph.</a:t>
            </a:r>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0AF54298-9E38-B709-2155-27702940D56F}"/>
              </a:ext>
            </a:extLst>
          </p:cNvPr>
          <p:cNvSpPr>
            <a:spLocks noGrp="1"/>
          </p:cNvSpPr>
          <p:nvPr>
            <p:ph type="body" idx="11"/>
          </p:nvPr>
        </p:nvSpPr>
        <p:spPr/>
        <p:txBody>
          <a:bodyPr/>
          <a:lstStyle/>
          <a:p>
            <a:r>
              <a:rPr lang="en-US" dirty="0"/>
              <a:t>Your School Name Here</a:t>
            </a:r>
          </a:p>
        </p:txBody>
      </p:sp>
    </p:spTree>
    <p:extLst>
      <p:ext uri="{BB962C8B-B14F-4D97-AF65-F5344CB8AC3E}">
        <p14:creationId xmlns:p14="http://schemas.microsoft.com/office/powerpoint/2010/main" val="282609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6283-0E86-B497-98CF-A75216224FB4}"/>
              </a:ext>
            </a:extLst>
          </p:cNvPr>
          <p:cNvSpPr>
            <a:spLocks noGrp="1"/>
          </p:cNvSpPr>
          <p:nvPr>
            <p:ph type="title"/>
          </p:nvPr>
        </p:nvSpPr>
        <p:spPr/>
        <p:txBody>
          <a:bodyPr/>
          <a:lstStyle/>
          <a:p>
            <a:r>
              <a:rPr lang="en-US" dirty="0"/>
              <a:t>Heading goes here in two lines.</a:t>
            </a:r>
          </a:p>
        </p:txBody>
      </p:sp>
      <p:sp>
        <p:nvSpPr>
          <p:cNvPr id="3" name="Text Placeholder 2">
            <a:extLst>
              <a:ext uri="{FF2B5EF4-FFF2-40B4-BE49-F238E27FC236}">
                <a16:creationId xmlns:a16="http://schemas.microsoft.com/office/drawing/2014/main" id="{D3AACC21-7D3A-21E4-E2B5-B8ECFA0A3556}"/>
              </a:ext>
            </a:extLst>
          </p:cNvPr>
          <p:cNvSpPr>
            <a:spLocks noGrp="1"/>
          </p:cNvSpPr>
          <p:nvPr>
            <p:ph type="body" idx="1"/>
          </p:nvPr>
        </p:nvSpPr>
        <p:spPr/>
        <p:txBody>
          <a:bodyPr/>
          <a:lstStyle/>
          <a:p>
            <a:r>
              <a:rPr lang="en-US" dirty="0"/>
              <a:t>Body copy goes here in a few sentences or a paragraph. Body copy goes here in a few sentences or a paragraph. Body copy goes here in a few sentences or a paragraph.</a:t>
            </a:r>
          </a:p>
          <a:p>
            <a:endParaRPr lang="en-US" dirty="0"/>
          </a:p>
        </p:txBody>
      </p:sp>
      <p:sp>
        <p:nvSpPr>
          <p:cNvPr id="4" name="Text Placeholder 3">
            <a:extLst>
              <a:ext uri="{FF2B5EF4-FFF2-40B4-BE49-F238E27FC236}">
                <a16:creationId xmlns:a16="http://schemas.microsoft.com/office/drawing/2014/main" id="{B1A73CDE-AE7F-2D3C-7814-A098D10C4883}"/>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948937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CCC61-7A24-84C4-A1B0-FFCE51154246}"/>
              </a:ext>
            </a:extLst>
          </p:cNvPr>
          <p:cNvSpPr>
            <a:spLocks noGrp="1"/>
          </p:cNvSpPr>
          <p:nvPr>
            <p:ph type="title"/>
          </p:nvPr>
        </p:nvSpPr>
        <p:spPr/>
        <p:txBody>
          <a:bodyPr/>
          <a:lstStyle/>
          <a:p>
            <a:r>
              <a:rPr lang="en-US" dirty="0"/>
              <a:t>Heading goes here in two lines.</a:t>
            </a:r>
          </a:p>
        </p:txBody>
      </p:sp>
      <p:sp>
        <p:nvSpPr>
          <p:cNvPr id="3" name="Text Placeholder 2">
            <a:extLst>
              <a:ext uri="{FF2B5EF4-FFF2-40B4-BE49-F238E27FC236}">
                <a16:creationId xmlns:a16="http://schemas.microsoft.com/office/drawing/2014/main" id="{4462E9B8-549F-7CB2-7C67-00D820A5525D}"/>
              </a:ext>
            </a:extLst>
          </p:cNvPr>
          <p:cNvSpPr>
            <a:spLocks noGrp="1"/>
          </p:cNvSpPr>
          <p:nvPr>
            <p:ph type="body" idx="1"/>
          </p:nvPr>
        </p:nvSpPr>
        <p:spPr/>
        <p:txBody>
          <a:bodyPr/>
          <a:lstStyle/>
          <a:p>
            <a:r>
              <a:rPr lang="en-US" dirty="0"/>
              <a:t>Body copy goes here in a few sentences or a paragraph. Body copy goes here in a few sentences or a paragraph. Body copy goes here in a few sentences or a paragraph.</a:t>
            </a:r>
          </a:p>
          <a:p>
            <a:endParaRPr lang="en-US" dirty="0"/>
          </a:p>
          <a:p>
            <a:endParaRPr lang="en-US" dirty="0"/>
          </a:p>
        </p:txBody>
      </p:sp>
      <p:sp>
        <p:nvSpPr>
          <p:cNvPr id="4" name="Text Placeholder 3">
            <a:extLst>
              <a:ext uri="{FF2B5EF4-FFF2-40B4-BE49-F238E27FC236}">
                <a16:creationId xmlns:a16="http://schemas.microsoft.com/office/drawing/2014/main" id="{3D971CBD-FBA8-3F31-8E5C-837971967ACB}"/>
              </a:ext>
            </a:extLst>
          </p:cNvPr>
          <p:cNvSpPr>
            <a:spLocks noGrp="1"/>
          </p:cNvSpPr>
          <p:nvPr>
            <p:ph type="body" idx="11"/>
          </p:nvPr>
        </p:nvSpPr>
        <p:spPr/>
        <p:txBody>
          <a:bodyPr/>
          <a:lstStyle/>
          <a:p>
            <a:endParaRPr lang="en-US"/>
          </a:p>
        </p:txBody>
      </p:sp>
    </p:spTree>
    <p:extLst>
      <p:ext uri="{BB962C8B-B14F-4D97-AF65-F5344CB8AC3E}">
        <p14:creationId xmlns:p14="http://schemas.microsoft.com/office/powerpoint/2010/main" val="2994048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1BBD1-E44B-19EA-56DB-C75F75DF1653}"/>
              </a:ext>
            </a:extLst>
          </p:cNvPr>
          <p:cNvSpPr>
            <a:spLocks noGrp="1"/>
          </p:cNvSpPr>
          <p:nvPr>
            <p:ph type="title"/>
          </p:nvPr>
        </p:nvSpPr>
        <p:spPr/>
        <p:txBody>
          <a:bodyPr/>
          <a:lstStyle/>
          <a:p>
            <a:r>
              <a:rPr lang="en-US" dirty="0"/>
              <a:t>Heading goes here </a:t>
            </a:r>
            <a:br>
              <a:rPr lang="en-US" dirty="0"/>
            </a:br>
            <a:r>
              <a:rPr lang="en-US" dirty="0"/>
              <a:t>in one or two lines.</a:t>
            </a:r>
          </a:p>
        </p:txBody>
      </p:sp>
      <p:sp>
        <p:nvSpPr>
          <p:cNvPr id="3" name="Text Placeholder 2">
            <a:extLst>
              <a:ext uri="{FF2B5EF4-FFF2-40B4-BE49-F238E27FC236}">
                <a16:creationId xmlns:a16="http://schemas.microsoft.com/office/drawing/2014/main" id="{672799C0-7D7C-E207-C8C2-3BD25F7C4CE3}"/>
              </a:ext>
            </a:extLst>
          </p:cNvPr>
          <p:cNvSpPr>
            <a:spLocks noGrp="1"/>
          </p:cNvSpPr>
          <p:nvPr>
            <p:ph type="body" idx="1"/>
          </p:nvPr>
        </p:nvSpPr>
        <p:spPr/>
        <p:txBody>
          <a:bodyPr/>
          <a:lstStyle/>
          <a:p>
            <a:r>
              <a:rPr lang="en-US" dirty="0"/>
              <a:t>Body copy goes here in a paragraph or a few sentences. Body copy goes here in a paragraph or a few sentences. Body copy goes here in a paragraph or a few sentences. Body copy goes here in a paragraph or a few sentences. Body copy goes here in a paragraph or a few sentences. Body copy goes here in a paragraph or a few sentences.</a:t>
            </a:r>
          </a:p>
          <a:p>
            <a:endParaRPr lang="en-US" dirty="0"/>
          </a:p>
        </p:txBody>
      </p:sp>
      <p:sp>
        <p:nvSpPr>
          <p:cNvPr id="4" name="Text Placeholder 3">
            <a:extLst>
              <a:ext uri="{FF2B5EF4-FFF2-40B4-BE49-F238E27FC236}">
                <a16:creationId xmlns:a16="http://schemas.microsoft.com/office/drawing/2014/main" id="{0B170DAA-AD62-EC02-2714-6657C3CA2961}"/>
              </a:ext>
            </a:extLst>
          </p:cNvPr>
          <p:cNvSpPr>
            <a:spLocks noGrp="1"/>
          </p:cNvSpPr>
          <p:nvPr>
            <p:ph type="body" idx="11"/>
          </p:nvPr>
        </p:nvSpPr>
        <p:spPr/>
        <p:txBody>
          <a:bodyPr/>
          <a:lstStyle/>
          <a:p>
            <a:r>
              <a:rPr lang="en-US" dirty="0"/>
              <a:t>Your School Name Here</a:t>
            </a:r>
          </a:p>
        </p:txBody>
      </p:sp>
    </p:spTree>
    <p:extLst>
      <p:ext uri="{BB962C8B-B14F-4D97-AF65-F5344CB8AC3E}">
        <p14:creationId xmlns:p14="http://schemas.microsoft.com/office/powerpoint/2010/main" val="2594128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348F3-0C6C-6B75-C20C-EF6B23FB1ED2}"/>
              </a:ext>
            </a:extLst>
          </p:cNvPr>
          <p:cNvSpPr>
            <a:spLocks noGrp="1"/>
          </p:cNvSpPr>
          <p:nvPr>
            <p:ph type="title"/>
          </p:nvPr>
        </p:nvSpPr>
        <p:spPr/>
        <p:txBody>
          <a:bodyPr/>
          <a:lstStyle/>
          <a:p>
            <a:r>
              <a:rPr lang="en-US" dirty="0"/>
              <a:t>A simple heading goes here in one or two lines.</a:t>
            </a:r>
          </a:p>
        </p:txBody>
      </p:sp>
      <p:sp>
        <p:nvSpPr>
          <p:cNvPr id="3" name="Text Placeholder 2">
            <a:extLst>
              <a:ext uri="{FF2B5EF4-FFF2-40B4-BE49-F238E27FC236}">
                <a16:creationId xmlns:a16="http://schemas.microsoft.com/office/drawing/2014/main" id="{31677937-0E77-20EC-1AAD-B1D81B6765F2}"/>
              </a:ext>
            </a:extLst>
          </p:cNvPr>
          <p:cNvSpPr>
            <a:spLocks noGrp="1"/>
          </p:cNvSpPr>
          <p:nvPr>
            <p:ph type="body" idx="1"/>
          </p:nvPr>
        </p:nvSpPr>
        <p:spPr/>
        <p:txBody>
          <a:bodyPr/>
          <a:lstStyle/>
          <a:p>
            <a:r>
              <a:rPr lang="en-US" dirty="0"/>
              <a:t>Body copy goes here in a few sentences or a paragraph. Body copy goes here in a few sentences or a paragraph. Body copy goes here in a few sentences or a paragraph. Body copy goes here in a few sentences or a paragraph. Body copy goes here in a few sentences or a paragraph. Body copy goes here in a few sentences or a paragraph. Body copy goes here in a few sentences or a paragraph.</a:t>
            </a:r>
          </a:p>
          <a:p>
            <a:endParaRPr lang="en-US" dirty="0"/>
          </a:p>
          <a:p>
            <a:endParaRPr lang="en-US" dirty="0"/>
          </a:p>
          <a:p>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1314BC90-08CD-6FDB-3783-99F2690AE331}"/>
              </a:ext>
            </a:extLst>
          </p:cNvPr>
          <p:cNvSpPr>
            <a:spLocks noGrp="1"/>
          </p:cNvSpPr>
          <p:nvPr>
            <p:ph type="body" idx="11"/>
          </p:nvPr>
        </p:nvSpPr>
        <p:spPr/>
        <p:txBody>
          <a:bodyPr/>
          <a:lstStyle/>
          <a:p>
            <a:r>
              <a:rPr lang="en-US" dirty="0"/>
              <a:t>Your School Name Here</a:t>
            </a:r>
          </a:p>
        </p:txBody>
      </p:sp>
    </p:spTree>
    <p:extLst>
      <p:ext uri="{BB962C8B-B14F-4D97-AF65-F5344CB8AC3E}">
        <p14:creationId xmlns:p14="http://schemas.microsoft.com/office/powerpoint/2010/main" val="33398965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BAB37721483E348B378666EB666E8A4" ma:contentTypeVersion="18" ma:contentTypeDescription="Create a new document." ma:contentTypeScope="" ma:versionID="47f0a4eb5c012bb659bb5ee1afe8ffae">
  <xsd:schema xmlns:xsd="http://www.w3.org/2001/XMLSchema" xmlns:xs="http://www.w3.org/2001/XMLSchema" xmlns:p="http://schemas.microsoft.com/office/2006/metadata/properties" xmlns:ns2="8cd0ddf5-25cf-49ac-9d06-2334c17ffac3" xmlns:ns3="3a2f5873-3e93-4187-8bf8-de2e04d0e7fd" targetNamespace="http://schemas.microsoft.com/office/2006/metadata/properties" ma:root="true" ma:fieldsID="9cd67bd9193c63d5919c2dc1e8133f2d" ns2:_="" ns3:_="">
    <xsd:import namespace="8cd0ddf5-25cf-49ac-9d06-2334c17ffac3"/>
    <xsd:import namespace="3a2f5873-3e93-4187-8bf8-de2e04d0e7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ApprovedbyCEO"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d0ddf5-25cf-49ac-9d06-2334c17ffa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289dc37-f3f5-4df4-b7bf-795d025a9018" ma:termSetId="09814cd3-568e-fe90-9814-8d621ff8fb84" ma:anchorId="fba54fb3-c3e1-fe81-a776-ca4b69148c4d" ma:open="true" ma:isKeyword="false">
      <xsd:complexType>
        <xsd:sequence>
          <xsd:element ref="pc:Terms" minOccurs="0" maxOccurs="1"/>
        </xsd:sequence>
      </xsd:complexType>
    </xsd:element>
    <xsd:element name="ApprovedbyCEO" ma:index="24" nillable="true" ma:displayName="Approved by CEO" ma:description="Documents to be approved by the CEO before use." ma:format="Dropdown" ma:internalName="ApprovedbyCEO">
      <xsd:simpleType>
        <xsd:restriction base="dms:Choice">
          <xsd:enumeration value="Yes"/>
          <xsd:enumeration value="No"/>
          <xsd:enumeration value="N/A"/>
        </xsd:restriction>
      </xsd:simpleType>
    </xsd:element>
  </xsd:schema>
  <xsd:schema xmlns:xsd="http://www.w3.org/2001/XMLSchema" xmlns:xs="http://www.w3.org/2001/XMLSchema" xmlns:dms="http://schemas.microsoft.com/office/2006/documentManagement/types" xmlns:pc="http://schemas.microsoft.com/office/infopath/2007/PartnerControls" targetNamespace="3a2f5873-3e93-4187-8bf8-de2e04d0e7f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7cdd54-cbb6-4a67-a1c8-3e0ca65c36bd}" ma:internalName="TaxCatchAll" ma:showField="CatchAllData" ma:web="3a2f5873-3e93-4187-8bf8-de2e04d0e7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cd0ddf5-25cf-49ac-9d06-2334c17ffac3">
      <Terms xmlns="http://schemas.microsoft.com/office/infopath/2007/PartnerControls"/>
    </lcf76f155ced4ddcb4097134ff3c332f>
    <ApprovedbyCEO xmlns="8cd0ddf5-25cf-49ac-9d06-2334c17ffac3" xsi:nil="true"/>
    <TaxCatchAll xmlns="3a2f5873-3e93-4187-8bf8-de2e04d0e7fd" xsi:nil="true"/>
  </documentManagement>
</p:properties>
</file>

<file path=customXml/itemProps1.xml><?xml version="1.0" encoding="utf-8"?>
<ds:datastoreItem xmlns:ds="http://schemas.openxmlformats.org/officeDocument/2006/customXml" ds:itemID="{0D690BBD-6C3E-46B3-9AA7-0C79DEFED782}"/>
</file>

<file path=customXml/itemProps2.xml><?xml version="1.0" encoding="utf-8"?>
<ds:datastoreItem xmlns:ds="http://schemas.openxmlformats.org/officeDocument/2006/customXml" ds:itemID="{418A9F0F-E233-471A-9015-3420841DDC0A}"/>
</file>

<file path=customXml/itemProps3.xml><?xml version="1.0" encoding="utf-8"?>
<ds:datastoreItem xmlns:ds="http://schemas.openxmlformats.org/officeDocument/2006/customXml" ds:itemID="{35739323-5133-4066-8D09-6F784CB4893B}"/>
</file>

<file path=docProps/app.xml><?xml version="1.0" encoding="utf-8"?>
<Properties xmlns="http://schemas.openxmlformats.org/officeDocument/2006/extended-properties" xmlns:vt="http://schemas.openxmlformats.org/officeDocument/2006/docPropsVTypes">
  <Template>Office Theme</Template>
  <TotalTime>4968</TotalTime>
  <Words>874</Words>
  <Application>Microsoft Macintosh PowerPoint</Application>
  <PresentationFormat>Custom</PresentationFormat>
  <Paragraphs>44</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Arial Black</vt:lpstr>
      <vt:lpstr>Office Theme</vt:lpstr>
      <vt:lpstr>Colour Palette</vt:lpstr>
      <vt:lpstr>Heading here in two or three lines only in Arial black</vt:lpstr>
      <vt:lpstr>Heading goes here in Arial black</vt:lpstr>
      <vt:lpstr>A simple heading goes here in one or two lines.</vt:lpstr>
      <vt:lpstr>Heading goes here in  one or two lines.</vt:lpstr>
      <vt:lpstr>Heading goes here in two lines.</vt:lpstr>
      <vt:lpstr>Heading goes here in two lines.</vt:lpstr>
      <vt:lpstr>Heading goes here  in one or two lines.</vt:lpstr>
      <vt:lpstr>A simple heading goes here in one or two lines.</vt:lpstr>
      <vt:lpstr>A simple heading goes here in one or two lines.</vt:lpstr>
      <vt:lpstr>Short heading goes here in three lines.</vt:lpstr>
      <vt:lpstr>“A bold quote to sum up the presentation and create interest.”</vt:lpstr>
      <vt:lpstr>Short heading goes here in two lines.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Event title here.</dc:title>
  <dc:creator>Marcelle Lunam</dc:creator>
  <cp:lastModifiedBy>Marcelle Lunam</cp:lastModifiedBy>
  <cp:revision>19</cp:revision>
  <dcterms:created xsi:type="dcterms:W3CDTF">2022-10-09T21:45:36Z</dcterms:created>
  <dcterms:modified xsi:type="dcterms:W3CDTF">2023-02-17T06:42:35Z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0x010100DBAB37721483E348B378666EB666E8A4</vt:lpwstr>
  </property>
</Properties>
</file>